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58fe98a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658fe98a72_0_0: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58fe98a7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658fe98a72_0_67: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658fe98a7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658fe98a72_0_76: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58fe98a7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658fe98a72_0_83: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658fe98a7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658fe98a72_0_90: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58fe98a7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658fe98a72_0_97: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58fe98a7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658fe98a72_0_105: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58fe98a7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658fe98a72_0_115: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58fe98a7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658fe98a72_0_122: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58fe98a7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658fe98a72_0_130: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58fe98a7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658fe98a72_0_141: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58fe98a7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658fe98a72_0_7: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658fe98a7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658fe98a72_0_149: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658fe98a7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658fe98a72_0_156: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658fe98a72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658fe98a72_0_163: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58fe98a72_0_14: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658fe98a72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658fe98a72_0_14: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58fe98a7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658fe98a72_0_22: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58fe98a7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658fe98a72_0_29: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58fe98a7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658fe98a72_0_36: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58fe98a7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658fe98a72_0_44: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58fe98a7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658fe98a72_0_59: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58fe98a7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658fe98a72_0_51:notes"/>
          <p:cNvSpPr/>
          <p:nvPr>
            <p:ph idx="2" type="sldImg"/>
          </p:nvPr>
        </p:nvSpPr>
        <p:spPr>
          <a:xfrm>
            <a:off x="96140" y="685800"/>
            <a:ext cx="666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62" name="Shape 62"/>
        <p:cNvGrpSpPr/>
        <p:nvPr/>
      </p:nvGrpSpPr>
      <p:grpSpPr>
        <a:xfrm>
          <a:off x="0" y="0"/>
          <a:ext cx="0" cy="0"/>
          <a:chOff x="0" y="0"/>
          <a:chExt cx="0" cy="0"/>
        </a:xfrm>
      </p:grpSpPr>
      <p:sp>
        <p:nvSpPr>
          <p:cNvPr id="63" name="Google Shape;63;p14"/>
          <p:cNvSpPr/>
          <p:nvPr>
            <p:ph idx="2" type="pic"/>
          </p:nvPr>
        </p:nvSpPr>
        <p:spPr>
          <a:xfrm>
            <a:off x="5364088" y="0"/>
            <a:ext cx="3780000" cy="5143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4" name="Google Shape;64;p14"/>
          <p:cNvPicPr preferRelativeResize="0"/>
          <p:nvPr/>
        </p:nvPicPr>
        <p:blipFill rotWithShape="1">
          <a:blip r:embed="rId2">
            <a:alphaModFix/>
          </a:blip>
          <a:srcRect b="0" l="54206" r="34250" t="0"/>
          <a:stretch/>
        </p:blipFill>
        <p:spPr>
          <a:xfrm>
            <a:off x="4802814" y="0"/>
            <a:ext cx="633281" cy="5143500"/>
          </a:xfrm>
          <a:prstGeom prst="rect">
            <a:avLst/>
          </a:prstGeom>
          <a:solidFill>
            <a:schemeClr val="accent1"/>
          </a:solidFill>
          <a:ln>
            <a:noFill/>
          </a:ln>
        </p:spPr>
      </p:pic>
      <p:grpSp>
        <p:nvGrpSpPr>
          <p:cNvPr id="65" name="Google Shape;65;p14"/>
          <p:cNvGrpSpPr/>
          <p:nvPr/>
        </p:nvGrpSpPr>
        <p:grpSpPr>
          <a:xfrm>
            <a:off x="4344027" y="12"/>
            <a:ext cx="458888" cy="5143400"/>
            <a:chOff x="8924955" y="2492896"/>
            <a:chExt cx="94075" cy="2544600"/>
          </a:xfrm>
        </p:grpSpPr>
        <p:sp>
          <p:nvSpPr>
            <p:cNvPr id="66" name="Google Shape;66;p14"/>
            <p:cNvSpPr/>
            <p:nvPr/>
          </p:nvSpPr>
          <p:spPr>
            <a:xfrm flipH="1">
              <a:off x="8924955" y="2492896"/>
              <a:ext cx="72000" cy="2544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14"/>
            <p:cNvSpPr/>
            <p:nvPr/>
          </p:nvSpPr>
          <p:spPr>
            <a:xfrm flipH="1">
              <a:off x="8996230" y="2492896"/>
              <a:ext cx="22800" cy="2544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8" name="Google Shape;68;p14"/>
          <p:cNvSpPr txBox="1"/>
          <p:nvPr>
            <p:ph type="ctrTitle"/>
          </p:nvPr>
        </p:nvSpPr>
        <p:spPr>
          <a:xfrm>
            <a:off x="293549" y="1597819"/>
            <a:ext cx="4084800" cy="1102500"/>
          </a:xfrm>
          <a:prstGeom prst="rect">
            <a:avLst/>
          </a:prstGeom>
          <a:noFill/>
          <a:ln>
            <a:noFill/>
          </a:ln>
        </p:spPr>
        <p:txBody>
          <a:bodyPr anchorCtr="0" anchor="t" bIns="45700" lIns="36000" spcFirstLastPara="1" rIns="36000" wrap="square" tIns="45700">
            <a:noAutofit/>
          </a:bodyPr>
          <a:lstStyle>
            <a:lvl1pPr lvl="0" rtl="0" algn="l">
              <a:spcBef>
                <a:spcPts val="0"/>
              </a:spcBef>
              <a:spcAft>
                <a:spcPts val="0"/>
              </a:spcAft>
              <a:buClr>
                <a:schemeClr val="accent1"/>
              </a:buClr>
              <a:buSzPts val="3000"/>
              <a:buFont typeface="Arial"/>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4"/>
          <p:cNvSpPr txBox="1"/>
          <p:nvPr>
            <p:ph idx="1" type="subTitle"/>
          </p:nvPr>
        </p:nvSpPr>
        <p:spPr>
          <a:xfrm>
            <a:off x="293549" y="2715462"/>
            <a:ext cx="4084800" cy="1314600"/>
          </a:xfrm>
          <a:prstGeom prst="rect">
            <a:avLst/>
          </a:prstGeom>
          <a:noFill/>
          <a:ln>
            <a:noFill/>
          </a:ln>
        </p:spPr>
        <p:txBody>
          <a:bodyPr anchorCtr="0" anchor="t" bIns="45700" lIns="36000" spcFirstLastPara="1" rIns="36000" wrap="square" tIns="45700">
            <a:noAutofit/>
          </a:bodyPr>
          <a:lstStyle>
            <a:lvl1pPr lvl="0" rtl="0" algn="l">
              <a:spcBef>
                <a:spcPts val="0"/>
              </a:spcBef>
              <a:spcAft>
                <a:spcPts val="0"/>
              </a:spcAft>
              <a:buSzPts val="1600"/>
              <a:buNone/>
              <a:defRPr b="1" sz="1600">
                <a:solidFill>
                  <a:schemeClr val="accent2"/>
                </a:solidFill>
              </a:defRPr>
            </a:lvl1pPr>
            <a:lvl2pPr lvl="1" rtl="0" algn="ctr">
              <a:spcBef>
                <a:spcPts val="1200"/>
              </a:spcBef>
              <a:spcAft>
                <a:spcPts val="0"/>
              </a:spcAft>
              <a:buSzPts val="1400"/>
              <a:buNone/>
              <a:defRPr>
                <a:solidFill>
                  <a:srgbClr val="888888"/>
                </a:solidFill>
              </a:defRPr>
            </a:lvl2pPr>
            <a:lvl3pPr lvl="2" rtl="0" algn="ctr">
              <a:spcBef>
                <a:spcPts val="1200"/>
              </a:spcBef>
              <a:spcAft>
                <a:spcPts val="0"/>
              </a:spcAft>
              <a:buSzPts val="1200"/>
              <a:buNone/>
              <a:defRPr>
                <a:solidFill>
                  <a:srgbClr val="888888"/>
                </a:solidFill>
              </a:defRPr>
            </a:lvl3pPr>
            <a:lvl4pPr lvl="3" rtl="0" algn="ctr">
              <a:spcBef>
                <a:spcPts val="1200"/>
              </a:spcBef>
              <a:spcAft>
                <a:spcPts val="0"/>
              </a:spcAft>
              <a:buSzPts val="1100"/>
              <a:buNone/>
              <a:defRPr>
                <a:solidFill>
                  <a:srgbClr val="888888"/>
                </a:solidFill>
              </a:defRPr>
            </a:lvl4pPr>
            <a:lvl5pPr lvl="4" rtl="0" algn="ctr">
              <a:spcBef>
                <a:spcPts val="1200"/>
              </a:spcBef>
              <a:spcAft>
                <a:spcPts val="0"/>
              </a:spcAft>
              <a:buSzPts val="1100"/>
              <a:buNone/>
              <a:defRPr>
                <a:solidFill>
                  <a:srgbClr val="888888"/>
                </a:solidFill>
              </a:defRPr>
            </a:lvl5pPr>
            <a:lvl6pPr lvl="5" rtl="0" algn="ctr">
              <a:spcBef>
                <a:spcPts val="12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pic>
        <p:nvPicPr>
          <p:cNvPr id="70" name="Google Shape;70;p14"/>
          <p:cNvPicPr preferRelativeResize="0"/>
          <p:nvPr/>
        </p:nvPicPr>
        <p:blipFill rotWithShape="1">
          <a:blip r:embed="rId3">
            <a:alphaModFix/>
          </a:blip>
          <a:srcRect b="0" l="0" r="0" t="0"/>
          <a:stretch/>
        </p:blipFill>
        <p:spPr>
          <a:xfrm>
            <a:off x="300766" y="221925"/>
            <a:ext cx="1382120" cy="5080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24pt Blue text">
  <p:cSld name="Content - 24pt Blue text">
    <p:spTree>
      <p:nvGrpSpPr>
        <p:cNvPr id="71" name="Shape 71"/>
        <p:cNvGrpSpPr/>
        <p:nvPr/>
      </p:nvGrpSpPr>
      <p:grpSpPr>
        <a:xfrm>
          <a:off x="0" y="0"/>
          <a:ext cx="0" cy="0"/>
          <a:chOff x="0" y="0"/>
          <a:chExt cx="0" cy="0"/>
        </a:xfrm>
      </p:grpSpPr>
      <p:sp>
        <p:nvSpPr>
          <p:cNvPr id="72" name="Google Shape;72;p15"/>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15"/>
          <p:cNvSpPr txBox="1"/>
          <p:nvPr>
            <p:ph idx="1" type="body"/>
          </p:nvPr>
        </p:nvSpPr>
        <p:spPr>
          <a:xfrm>
            <a:off x="215842" y="1329612"/>
            <a:ext cx="83166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2400"/>
              <a:buNone/>
              <a:defRPr sz="2400">
                <a:solidFill>
                  <a:schemeClr val="accent1"/>
                </a:solidFill>
              </a:defRPr>
            </a:lvl1pPr>
            <a:lvl2pPr indent="-228600" lvl="1" marL="914400" rtl="0" algn="l">
              <a:spcBef>
                <a:spcPts val="1200"/>
              </a:spcBef>
              <a:spcAft>
                <a:spcPts val="0"/>
              </a:spcAft>
              <a:buSzPts val="2000"/>
              <a:buNone/>
              <a:defRPr sz="2000">
                <a:solidFill>
                  <a:schemeClr val="accent1"/>
                </a:solidFill>
              </a:defRPr>
            </a:lvl2pPr>
            <a:lvl3pPr indent="-228600" lvl="2" marL="1371600" rtl="0" algn="l">
              <a:spcBef>
                <a:spcPts val="1200"/>
              </a:spcBef>
              <a:spcAft>
                <a:spcPts val="0"/>
              </a:spcAft>
              <a:buSzPts val="1800"/>
              <a:buNone/>
              <a:defRPr sz="1800">
                <a:solidFill>
                  <a:schemeClr val="accent1"/>
                </a:solidFill>
              </a:defRPr>
            </a:lvl3pPr>
            <a:lvl4pPr indent="-228600" lvl="3" marL="1828800" rtl="0" algn="l">
              <a:spcBef>
                <a:spcPts val="1200"/>
              </a:spcBef>
              <a:spcAft>
                <a:spcPts val="0"/>
              </a:spcAft>
              <a:buSzPts val="1600"/>
              <a:buNone/>
              <a:defRPr sz="1600">
                <a:solidFill>
                  <a:schemeClr val="accent1"/>
                </a:solidFill>
              </a:defRPr>
            </a:lvl4pPr>
            <a:lvl5pPr indent="-228600" lvl="4" marL="2286000" rtl="0" algn="l">
              <a:spcBef>
                <a:spcPts val="1200"/>
              </a:spcBef>
              <a:spcAft>
                <a:spcPts val="0"/>
              </a:spcAft>
              <a:buSzPts val="1600"/>
              <a:buNone/>
              <a:defRPr sz="1600">
                <a:solidFill>
                  <a:schemeClr val="accent1"/>
                </a:solidFill>
              </a:defRPr>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4" name="Google Shape;74;p15"/>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15"/>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5"/>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A" showMasterSp="0" type="title">
  <p:cSld name="TITLE">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9666" l="0" r="0" t="6497"/>
          <a:stretch/>
        </p:blipFill>
        <p:spPr>
          <a:xfrm>
            <a:off x="0" y="0"/>
            <a:ext cx="8271537" cy="5143501"/>
          </a:xfrm>
          <a:prstGeom prst="rect">
            <a:avLst/>
          </a:prstGeom>
          <a:noFill/>
          <a:ln>
            <a:noFill/>
          </a:ln>
        </p:spPr>
      </p:pic>
      <p:grpSp>
        <p:nvGrpSpPr>
          <p:cNvPr id="79" name="Google Shape;79;p16"/>
          <p:cNvGrpSpPr/>
          <p:nvPr/>
        </p:nvGrpSpPr>
        <p:grpSpPr>
          <a:xfrm>
            <a:off x="8235249" y="1"/>
            <a:ext cx="916369" cy="5143500"/>
            <a:chOff x="8271622" y="1"/>
            <a:chExt cx="916369" cy="6858000"/>
          </a:xfrm>
        </p:grpSpPr>
        <p:sp>
          <p:nvSpPr>
            <p:cNvPr id="80" name="Google Shape;80;p16"/>
            <p:cNvSpPr/>
            <p:nvPr/>
          </p:nvSpPr>
          <p:spPr>
            <a:xfrm>
              <a:off x="8554691" y="1"/>
              <a:ext cx="6333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16"/>
            <p:cNvSpPr/>
            <p:nvPr/>
          </p:nvSpPr>
          <p:spPr>
            <a:xfrm flipH="1">
              <a:off x="8271622" y="1"/>
              <a:ext cx="283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2" name="Google Shape;82;p16"/>
          <p:cNvSpPr txBox="1"/>
          <p:nvPr>
            <p:ph type="ctrTitle"/>
          </p:nvPr>
        </p:nvSpPr>
        <p:spPr>
          <a:xfrm>
            <a:off x="293548" y="1597819"/>
            <a:ext cx="5286600" cy="1514100"/>
          </a:xfrm>
          <a:prstGeom prst="rect">
            <a:avLst/>
          </a:prstGeom>
          <a:noFill/>
          <a:ln>
            <a:noFill/>
          </a:ln>
        </p:spPr>
        <p:txBody>
          <a:bodyPr anchorCtr="0" anchor="t" bIns="45700" lIns="36000" spcFirstLastPara="1" rIns="36000" wrap="square" tIns="45700">
            <a:noAutofit/>
          </a:bodyPr>
          <a:lstStyle>
            <a:lvl1pPr lvl="0" rtl="0" algn="l">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6"/>
          <p:cNvSpPr txBox="1"/>
          <p:nvPr>
            <p:ph idx="1" type="subTitle"/>
          </p:nvPr>
        </p:nvSpPr>
        <p:spPr>
          <a:xfrm>
            <a:off x="199057" y="3747197"/>
            <a:ext cx="4084800" cy="1314600"/>
          </a:xfrm>
          <a:prstGeom prst="rect">
            <a:avLst/>
          </a:prstGeom>
          <a:noFill/>
          <a:ln>
            <a:noFill/>
          </a:ln>
        </p:spPr>
        <p:txBody>
          <a:bodyPr anchorCtr="0" anchor="b" bIns="45700" lIns="36000" spcFirstLastPara="1" rIns="36000" wrap="square" tIns="45700">
            <a:noAutofit/>
          </a:bodyPr>
          <a:lstStyle>
            <a:lvl1pPr lvl="0" rtl="0" algn="l">
              <a:spcBef>
                <a:spcPts val="0"/>
              </a:spcBef>
              <a:spcAft>
                <a:spcPts val="0"/>
              </a:spcAft>
              <a:buSzPts val="8800"/>
              <a:buNone/>
              <a:defRPr b="0" sz="8800">
                <a:solidFill>
                  <a:schemeClr val="accent2"/>
                </a:solidFill>
              </a:defRPr>
            </a:lvl1pPr>
            <a:lvl2pPr lvl="1" rtl="0" algn="ctr">
              <a:spcBef>
                <a:spcPts val="1200"/>
              </a:spcBef>
              <a:spcAft>
                <a:spcPts val="0"/>
              </a:spcAft>
              <a:buSzPts val="1400"/>
              <a:buNone/>
              <a:defRPr>
                <a:solidFill>
                  <a:srgbClr val="888888"/>
                </a:solidFill>
              </a:defRPr>
            </a:lvl2pPr>
            <a:lvl3pPr lvl="2" rtl="0" algn="ctr">
              <a:spcBef>
                <a:spcPts val="1200"/>
              </a:spcBef>
              <a:spcAft>
                <a:spcPts val="0"/>
              </a:spcAft>
              <a:buSzPts val="1200"/>
              <a:buNone/>
              <a:defRPr>
                <a:solidFill>
                  <a:srgbClr val="888888"/>
                </a:solidFill>
              </a:defRPr>
            </a:lvl3pPr>
            <a:lvl4pPr lvl="3" rtl="0" algn="ctr">
              <a:spcBef>
                <a:spcPts val="1200"/>
              </a:spcBef>
              <a:spcAft>
                <a:spcPts val="0"/>
              </a:spcAft>
              <a:buSzPts val="1100"/>
              <a:buNone/>
              <a:defRPr>
                <a:solidFill>
                  <a:srgbClr val="888888"/>
                </a:solidFill>
              </a:defRPr>
            </a:lvl4pPr>
            <a:lvl5pPr lvl="4" rtl="0" algn="ctr">
              <a:spcBef>
                <a:spcPts val="1200"/>
              </a:spcBef>
              <a:spcAft>
                <a:spcPts val="0"/>
              </a:spcAft>
              <a:buSzPts val="1100"/>
              <a:buNone/>
              <a:defRPr>
                <a:solidFill>
                  <a:srgbClr val="888888"/>
                </a:solidFill>
              </a:defRPr>
            </a:lvl5pPr>
            <a:lvl6pPr lvl="5" rtl="0" algn="ctr">
              <a:spcBef>
                <a:spcPts val="12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pic>
        <p:nvPicPr>
          <p:cNvPr id="84" name="Google Shape;84;p16"/>
          <p:cNvPicPr preferRelativeResize="0"/>
          <p:nvPr/>
        </p:nvPicPr>
        <p:blipFill rotWithShape="1">
          <a:blip r:embed="rId3">
            <a:alphaModFix/>
          </a:blip>
          <a:srcRect b="0" l="0" r="0" t="0"/>
          <a:stretch/>
        </p:blipFill>
        <p:spPr>
          <a:xfrm>
            <a:off x="300767" y="221925"/>
            <a:ext cx="1382118" cy="5080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B" showMasterSp="0">
  <p:cSld name="Divider B">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15891" l="0" r="0" t="1681"/>
          <a:stretch/>
        </p:blipFill>
        <p:spPr>
          <a:xfrm>
            <a:off x="0" y="1"/>
            <a:ext cx="8413180" cy="5143498"/>
          </a:xfrm>
          <a:prstGeom prst="rect">
            <a:avLst/>
          </a:prstGeom>
          <a:noFill/>
          <a:ln>
            <a:noFill/>
          </a:ln>
        </p:spPr>
      </p:pic>
      <p:sp>
        <p:nvSpPr>
          <p:cNvPr id="87" name="Google Shape;87;p17"/>
          <p:cNvSpPr txBox="1"/>
          <p:nvPr>
            <p:ph type="ctrTitle"/>
          </p:nvPr>
        </p:nvSpPr>
        <p:spPr>
          <a:xfrm>
            <a:off x="293548" y="1597819"/>
            <a:ext cx="5286600" cy="1514100"/>
          </a:xfrm>
          <a:prstGeom prst="rect">
            <a:avLst/>
          </a:prstGeom>
          <a:noFill/>
          <a:ln>
            <a:noFill/>
          </a:ln>
        </p:spPr>
        <p:txBody>
          <a:bodyPr anchorCtr="0" anchor="t" bIns="45700" lIns="36000" spcFirstLastPara="1" rIns="36000" wrap="square" tIns="45700">
            <a:noAutofit/>
          </a:bodyPr>
          <a:lstStyle>
            <a:lvl1pPr lvl="0" rtl="0" algn="l">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17"/>
          <p:cNvSpPr txBox="1"/>
          <p:nvPr>
            <p:ph idx="1" type="subTitle"/>
          </p:nvPr>
        </p:nvSpPr>
        <p:spPr>
          <a:xfrm>
            <a:off x="199057" y="3747197"/>
            <a:ext cx="4084800" cy="1314600"/>
          </a:xfrm>
          <a:prstGeom prst="rect">
            <a:avLst/>
          </a:prstGeom>
          <a:noFill/>
          <a:ln>
            <a:noFill/>
          </a:ln>
        </p:spPr>
        <p:txBody>
          <a:bodyPr anchorCtr="0" anchor="b" bIns="45700" lIns="36000" spcFirstLastPara="1" rIns="36000" wrap="square" tIns="45700">
            <a:noAutofit/>
          </a:bodyPr>
          <a:lstStyle>
            <a:lvl1pPr lvl="0" rtl="0" algn="l">
              <a:spcBef>
                <a:spcPts val="0"/>
              </a:spcBef>
              <a:spcAft>
                <a:spcPts val="0"/>
              </a:spcAft>
              <a:buSzPts val="8800"/>
              <a:buNone/>
              <a:defRPr b="0" sz="8800">
                <a:solidFill>
                  <a:schemeClr val="accent2"/>
                </a:solidFill>
              </a:defRPr>
            </a:lvl1pPr>
            <a:lvl2pPr lvl="1" rtl="0" algn="ctr">
              <a:spcBef>
                <a:spcPts val="1200"/>
              </a:spcBef>
              <a:spcAft>
                <a:spcPts val="0"/>
              </a:spcAft>
              <a:buSzPts val="1400"/>
              <a:buNone/>
              <a:defRPr>
                <a:solidFill>
                  <a:srgbClr val="888888"/>
                </a:solidFill>
              </a:defRPr>
            </a:lvl2pPr>
            <a:lvl3pPr lvl="2" rtl="0" algn="ctr">
              <a:spcBef>
                <a:spcPts val="1200"/>
              </a:spcBef>
              <a:spcAft>
                <a:spcPts val="0"/>
              </a:spcAft>
              <a:buSzPts val="1200"/>
              <a:buNone/>
              <a:defRPr>
                <a:solidFill>
                  <a:srgbClr val="888888"/>
                </a:solidFill>
              </a:defRPr>
            </a:lvl3pPr>
            <a:lvl4pPr lvl="3" rtl="0" algn="ctr">
              <a:spcBef>
                <a:spcPts val="1200"/>
              </a:spcBef>
              <a:spcAft>
                <a:spcPts val="0"/>
              </a:spcAft>
              <a:buSzPts val="1100"/>
              <a:buNone/>
              <a:defRPr>
                <a:solidFill>
                  <a:srgbClr val="888888"/>
                </a:solidFill>
              </a:defRPr>
            </a:lvl4pPr>
            <a:lvl5pPr lvl="4" rtl="0" algn="ctr">
              <a:spcBef>
                <a:spcPts val="1200"/>
              </a:spcBef>
              <a:spcAft>
                <a:spcPts val="0"/>
              </a:spcAft>
              <a:buSzPts val="1100"/>
              <a:buNone/>
              <a:defRPr>
                <a:solidFill>
                  <a:srgbClr val="888888"/>
                </a:solidFill>
              </a:defRPr>
            </a:lvl5pPr>
            <a:lvl6pPr lvl="5" rtl="0" algn="ctr">
              <a:spcBef>
                <a:spcPts val="12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pic>
        <p:nvPicPr>
          <p:cNvPr id="89" name="Google Shape;89;p17"/>
          <p:cNvPicPr preferRelativeResize="0"/>
          <p:nvPr/>
        </p:nvPicPr>
        <p:blipFill rotWithShape="1">
          <a:blip r:embed="rId3">
            <a:alphaModFix/>
          </a:blip>
          <a:srcRect b="0" l="0" r="0" t="0"/>
          <a:stretch/>
        </p:blipFill>
        <p:spPr>
          <a:xfrm>
            <a:off x="300767" y="221925"/>
            <a:ext cx="1382118" cy="508084"/>
          </a:xfrm>
          <a:prstGeom prst="rect">
            <a:avLst/>
          </a:prstGeom>
          <a:noFill/>
          <a:ln>
            <a:noFill/>
          </a:ln>
        </p:spPr>
      </p:pic>
      <p:grpSp>
        <p:nvGrpSpPr>
          <p:cNvPr id="90" name="Google Shape;90;p17"/>
          <p:cNvGrpSpPr/>
          <p:nvPr/>
        </p:nvGrpSpPr>
        <p:grpSpPr>
          <a:xfrm>
            <a:off x="8235249" y="1"/>
            <a:ext cx="916369" cy="5143500"/>
            <a:chOff x="8271622" y="1"/>
            <a:chExt cx="916369" cy="6858000"/>
          </a:xfrm>
        </p:grpSpPr>
        <p:sp>
          <p:nvSpPr>
            <p:cNvPr id="91" name="Google Shape;91;p17"/>
            <p:cNvSpPr/>
            <p:nvPr/>
          </p:nvSpPr>
          <p:spPr>
            <a:xfrm>
              <a:off x="8554691" y="1"/>
              <a:ext cx="6333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7"/>
            <p:cNvSpPr/>
            <p:nvPr/>
          </p:nvSpPr>
          <p:spPr>
            <a:xfrm flipH="1">
              <a:off x="8271622" y="1"/>
              <a:ext cx="283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93" name="Shape 93"/>
        <p:cNvGrpSpPr/>
        <p:nvPr/>
      </p:nvGrpSpPr>
      <p:grpSpPr>
        <a:xfrm>
          <a:off x="0" y="0"/>
          <a:ext cx="0" cy="0"/>
          <a:chOff x="0" y="0"/>
          <a:chExt cx="0" cy="0"/>
        </a:xfrm>
      </p:grpSpPr>
      <p:sp>
        <p:nvSpPr>
          <p:cNvPr id="94" name="Google Shape;94;p18"/>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p18"/>
          <p:cNvSpPr txBox="1"/>
          <p:nvPr>
            <p:ph idx="1" type="body"/>
          </p:nvPr>
        </p:nvSpPr>
        <p:spPr>
          <a:xfrm>
            <a:off x="215842" y="1329612"/>
            <a:ext cx="83166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800"/>
              <a:buNone/>
              <a:defRPr/>
            </a:lvl1pPr>
            <a:lvl2pPr indent="-342900" lvl="1" marL="914400" rtl="0" algn="l">
              <a:spcBef>
                <a:spcPts val="1200"/>
              </a:spcBef>
              <a:spcAft>
                <a:spcPts val="0"/>
              </a:spcAft>
              <a:buSzPts val="1800"/>
              <a:buChar char="&gt;"/>
              <a:defRPr/>
            </a:lvl2pPr>
            <a:lvl3pPr indent="-342900" lvl="2" marL="1371600" rtl="0" algn="l">
              <a:spcBef>
                <a:spcPts val="1200"/>
              </a:spcBef>
              <a:spcAft>
                <a:spcPts val="0"/>
              </a:spcAft>
              <a:buSzPts val="1800"/>
              <a:buChar char="&gt;"/>
              <a:defRPr/>
            </a:lvl3pPr>
            <a:lvl4pPr indent="-342900" lvl="3" marL="1828800" rtl="0" algn="l">
              <a:spcBef>
                <a:spcPts val="1200"/>
              </a:spcBef>
              <a:spcAft>
                <a:spcPts val="0"/>
              </a:spcAft>
              <a:buSzPts val="1800"/>
              <a:buChar char="&gt;"/>
              <a:defRPr/>
            </a:lvl4pPr>
            <a:lvl5pPr indent="-342900" lvl="4" marL="2286000" rtl="0" algn="l">
              <a:spcBef>
                <a:spcPts val="1200"/>
              </a:spcBef>
              <a:spcAft>
                <a:spcPts val="0"/>
              </a:spcAft>
              <a:buSzPts val="1800"/>
              <a:buChar char="&gt;"/>
              <a:defRPr/>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6" name="Google Shape;96;p18"/>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8"/>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8"/>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99" name="Shape 99"/>
        <p:cNvGrpSpPr/>
        <p:nvPr/>
      </p:nvGrpSpPr>
      <p:grpSpPr>
        <a:xfrm>
          <a:off x="0" y="0"/>
          <a:ext cx="0" cy="0"/>
          <a:chOff x="0" y="0"/>
          <a:chExt cx="0" cy="0"/>
        </a:xfrm>
      </p:grpSpPr>
      <p:sp>
        <p:nvSpPr>
          <p:cNvPr id="100" name="Google Shape;100;p19"/>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19"/>
          <p:cNvSpPr txBox="1"/>
          <p:nvPr>
            <p:ph idx="1" type="body"/>
          </p:nvPr>
        </p:nvSpPr>
        <p:spPr>
          <a:xfrm>
            <a:off x="215842" y="1329612"/>
            <a:ext cx="40386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2" name="Google Shape;102;p19"/>
          <p:cNvSpPr txBox="1"/>
          <p:nvPr>
            <p:ph idx="2" type="body"/>
          </p:nvPr>
        </p:nvSpPr>
        <p:spPr>
          <a:xfrm>
            <a:off x="4427984" y="1329612"/>
            <a:ext cx="40386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3" name="Google Shape;103;p19"/>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9"/>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9"/>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left">
  <p:cSld name="Content left">
    <p:spTree>
      <p:nvGrpSpPr>
        <p:cNvPr id="106" name="Shape 106"/>
        <p:cNvGrpSpPr/>
        <p:nvPr/>
      </p:nvGrpSpPr>
      <p:grpSpPr>
        <a:xfrm>
          <a:off x="0" y="0"/>
          <a:ext cx="0" cy="0"/>
          <a:chOff x="0" y="0"/>
          <a:chExt cx="0" cy="0"/>
        </a:xfrm>
      </p:grpSpPr>
      <p:sp>
        <p:nvSpPr>
          <p:cNvPr id="107" name="Google Shape;107;p20"/>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0"/>
          <p:cNvSpPr txBox="1"/>
          <p:nvPr>
            <p:ph idx="1" type="body"/>
          </p:nvPr>
        </p:nvSpPr>
        <p:spPr>
          <a:xfrm>
            <a:off x="215842" y="1329612"/>
            <a:ext cx="54363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9" name="Google Shape;109;p20"/>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0"/>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0"/>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left - Horizontal right">
  <p:cSld name="Content left - Horizontal right">
    <p:spTree>
      <p:nvGrpSpPr>
        <p:cNvPr id="112" name="Shape 112"/>
        <p:cNvGrpSpPr/>
        <p:nvPr/>
      </p:nvGrpSpPr>
      <p:grpSpPr>
        <a:xfrm>
          <a:off x="0" y="0"/>
          <a:ext cx="0" cy="0"/>
          <a:chOff x="0" y="0"/>
          <a:chExt cx="0" cy="0"/>
        </a:xfrm>
      </p:grpSpPr>
      <p:sp>
        <p:nvSpPr>
          <p:cNvPr id="113" name="Google Shape;113;p21"/>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21"/>
          <p:cNvSpPr txBox="1"/>
          <p:nvPr>
            <p:ph idx="1" type="body"/>
          </p:nvPr>
        </p:nvSpPr>
        <p:spPr>
          <a:xfrm>
            <a:off x="215842" y="1329612"/>
            <a:ext cx="35640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5" name="Google Shape;115;p21"/>
          <p:cNvSpPr txBox="1"/>
          <p:nvPr>
            <p:ph idx="2" type="body"/>
          </p:nvPr>
        </p:nvSpPr>
        <p:spPr>
          <a:xfrm>
            <a:off x="4211960" y="1329613"/>
            <a:ext cx="4254600" cy="1681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6" name="Google Shape;116;p21"/>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21"/>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1"/>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txBox="1"/>
          <p:nvPr>
            <p:ph idx="3" type="body"/>
          </p:nvPr>
        </p:nvSpPr>
        <p:spPr>
          <a:xfrm>
            <a:off x="4211960" y="3104646"/>
            <a:ext cx="4254600" cy="1681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left - Vertical right">
  <p:cSld name="Content left - Vertical right">
    <p:spTree>
      <p:nvGrpSpPr>
        <p:cNvPr id="120" name="Shape 120"/>
        <p:cNvGrpSpPr/>
        <p:nvPr/>
      </p:nvGrpSpPr>
      <p:grpSpPr>
        <a:xfrm>
          <a:off x="0" y="0"/>
          <a:ext cx="0" cy="0"/>
          <a:chOff x="0" y="0"/>
          <a:chExt cx="0" cy="0"/>
        </a:xfrm>
      </p:grpSpPr>
      <p:sp>
        <p:nvSpPr>
          <p:cNvPr id="121" name="Google Shape;121;p22"/>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22"/>
          <p:cNvSpPr txBox="1"/>
          <p:nvPr>
            <p:ph idx="1" type="body"/>
          </p:nvPr>
        </p:nvSpPr>
        <p:spPr>
          <a:xfrm>
            <a:off x="215842" y="1329612"/>
            <a:ext cx="35640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3" name="Google Shape;123;p22"/>
          <p:cNvSpPr txBox="1"/>
          <p:nvPr>
            <p:ph idx="2" type="body"/>
          </p:nvPr>
        </p:nvSpPr>
        <p:spPr>
          <a:xfrm>
            <a:off x="3924176" y="1329612"/>
            <a:ext cx="2232000" cy="25383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4" name="Google Shape;124;p22"/>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22"/>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22"/>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2"/>
          <p:cNvSpPr txBox="1"/>
          <p:nvPr>
            <p:ph idx="3" type="body"/>
          </p:nvPr>
        </p:nvSpPr>
        <p:spPr>
          <a:xfrm>
            <a:off x="6228432" y="1329612"/>
            <a:ext cx="2232000" cy="25383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600"/>
              <a:buNone/>
              <a:defRPr sz="1600"/>
            </a:lvl1pPr>
            <a:lvl2pPr indent="-317500" lvl="1" marL="914400" rtl="0" algn="l">
              <a:spcBef>
                <a:spcPts val="1200"/>
              </a:spcBef>
              <a:spcAft>
                <a:spcPts val="0"/>
              </a:spcAft>
              <a:buSzPts val="1400"/>
              <a:buChar char="&gt;"/>
              <a:defRPr sz="1400"/>
            </a:lvl2pPr>
            <a:lvl3pPr indent="-304800" lvl="2" marL="1371600" rtl="0" algn="l">
              <a:spcBef>
                <a:spcPts val="1200"/>
              </a:spcBef>
              <a:spcAft>
                <a:spcPts val="0"/>
              </a:spcAft>
              <a:buSzPts val="1200"/>
              <a:buChar char="&gt;"/>
              <a:defRPr sz="1200"/>
            </a:lvl3pPr>
            <a:lvl4pPr indent="-298450" lvl="3" marL="1828800" rtl="0" algn="l">
              <a:spcBef>
                <a:spcPts val="1200"/>
              </a:spcBef>
              <a:spcAft>
                <a:spcPts val="0"/>
              </a:spcAft>
              <a:buSzPts val="1100"/>
              <a:buChar char="&gt;"/>
              <a:defRPr sz="1100"/>
            </a:lvl4pPr>
            <a:lvl5pPr indent="-298450" lvl="4" marL="2286000" rtl="0" algn="l">
              <a:spcBef>
                <a:spcPts val="1200"/>
              </a:spcBef>
              <a:spcAft>
                <a:spcPts val="0"/>
              </a:spcAft>
              <a:buSzPts val="1100"/>
              <a:buChar char="&gt;"/>
              <a:defRPr sz="1100"/>
            </a:lvl5pPr>
            <a:lvl6pPr indent="-342900" lvl="5" marL="2743200" rtl="0" algn="l">
              <a:spcBef>
                <a:spcPts val="120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ultiple Image &amp; text ">
  <p:cSld name="Multiple Image &amp; text ">
    <p:spTree>
      <p:nvGrpSpPr>
        <p:cNvPr id="128" name="Shape 128"/>
        <p:cNvGrpSpPr/>
        <p:nvPr/>
      </p:nvGrpSpPr>
      <p:grpSpPr>
        <a:xfrm>
          <a:off x="0" y="0"/>
          <a:ext cx="0" cy="0"/>
          <a:chOff x="0" y="0"/>
          <a:chExt cx="0" cy="0"/>
        </a:xfrm>
      </p:grpSpPr>
      <p:sp>
        <p:nvSpPr>
          <p:cNvPr id="129" name="Google Shape;129;p23"/>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23"/>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3"/>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p:nvPr>
            <p:ph idx="2" type="pic"/>
          </p:nvPr>
        </p:nvSpPr>
        <p:spPr>
          <a:xfrm>
            <a:off x="323850" y="1815666"/>
            <a:ext cx="1656000" cy="1242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3" name="Google Shape;133;p23"/>
          <p:cNvSpPr/>
          <p:nvPr>
            <p:ph idx="3" type="pic"/>
          </p:nvPr>
        </p:nvSpPr>
        <p:spPr>
          <a:xfrm>
            <a:off x="1979954" y="1815666"/>
            <a:ext cx="1656000" cy="1242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4" name="Google Shape;134;p23"/>
          <p:cNvSpPr/>
          <p:nvPr>
            <p:ph idx="4" type="pic"/>
          </p:nvPr>
        </p:nvSpPr>
        <p:spPr>
          <a:xfrm>
            <a:off x="3636058" y="1815666"/>
            <a:ext cx="1656000" cy="1242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5" name="Google Shape;135;p23"/>
          <p:cNvSpPr/>
          <p:nvPr>
            <p:ph idx="5" type="pic"/>
          </p:nvPr>
        </p:nvSpPr>
        <p:spPr>
          <a:xfrm>
            <a:off x="5292162" y="1815666"/>
            <a:ext cx="1656000" cy="1242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6" name="Google Shape;136;p23"/>
          <p:cNvSpPr/>
          <p:nvPr>
            <p:ph idx="6" type="pic"/>
          </p:nvPr>
        </p:nvSpPr>
        <p:spPr>
          <a:xfrm>
            <a:off x="6948264" y="1815666"/>
            <a:ext cx="1656000" cy="1242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7" name="Google Shape;137;p23"/>
          <p:cNvSpPr txBox="1"/>
          <p:nvPr>
            <p:ph idx="1" type="body"/>
          </p:nvPr>
        </p:nvSpPr>
        <p:spPr>
          <a:xfrm>
            <a:off x="224088" y="3165816"/>
            <a:ext cx="1620000" cy="1241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100"/>
              <a:buNone/>
              <a:defRPr sz="1100">
                <a:solidFill>
                  <a:schemeClr val="accent1"/>
                </a:solidFill>
              </a:defRPr>
            </a:lvl1pPr>
            <a:lvl2pPr indent="-228600" lvl="1" marL="914400" rtl="0" algn="l">
              <a:spcBef>
                <a:spcPts val="600"/>
              </a:spcBef>
              <a:spcAft>
                <a:spcPts val="0"/>
              </a:spcAft>
              <a:buSzPts val="900"/>
              <a:buNone/>
              <a:defRPr sz="900">
                <a:solidFill>
                  <a:schemeClr val="dk2"/>
                </a:solidFill>
              </a:defRPr>
            </a:lvl2pPr>
            <a:lvl3pPr indent="-228600" lvl="2" marL="1371600" rtl="0" algn="l">
              <a:spcBef>
                <a:spcPts val="600"/>
              </a:spcBef>
              <a:spcAft>
                <a:spcPts val="0"/>
              </a:spcAft>
              <a:buSzPts val="900"/>
              <a:buNone/>
              <a:defRPr sz="900">
                <a:solidFill>
                  <a:schemeClr val="accent2"/>
                </a:solidFill>
              </a:defRPr>
            </a:lvl3pPr>
            <a:lvl4pPr indent="-285750" lvl="3" marL="1828800" rtl="0" algn="l">
              <a:spcBef>
                <a:spcPts val="600"/>
              </a:spcBef>
              <a:spcAft>
                <a:spcPts val="0"/>
              </a:spcAft>
              <a:buSzPts val="900"/>
              <a:buChar char="&gt;"/>
              <a:defRPr sz="900"/>
            </a:lvl4pPr>
            <a:lvl5pPr indent="-285750" lvl="4" marL="2286000" rtl="0" algn="l">
              <a:spcBef>
                <a:spcPts val="1200"/>
              </a:spcBef>
              <a:spcAft>
                <a:spcPts val="0"/>
              </a:spcAft>
              <a:buSzPts val="900"/>
              <a:buChar char="&gt;"/>
              <a:defRPr sz="900"/>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8" name="Google Shape;138;p23"/>
          <p:cNvSpPr txBox="1"/>
          <p:nvPr>
            <p:ph idx="7" type="body"/>
          </p:nvPr>
        </p:nvSpPr>
        <p:spPr>
          <a:xfrm>
            <a:off x="1881614" y="3165816"/>
            <a:ext cx="1620000" cy="1241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100"/>
              <a:buNone/>
              <a:defRPr sz="1100">
                <a:solidFill>
                  <a:schemeClr val="accent1"/>
                </a:solidFill>
              </a:defRPr>
            </a:lvl1pPr>
            <a:lvl2pPr indent="-228600" lvl="1" marL="914400" rtl="0" algn="l">
              <a:spcBef>
                <a:spcPts val="600"/>
              </a:spcBef>
              <a:spcAft>
                <a:spcPts val="0"/>
              </a:spcAft>
              <a:buSzPts val="900"/>
              <a:buNone/>
              <a:defRPr sz="900">
                <a:solidFill>
                  <a:schemeClr val="dk2"/>
                </a:solidFill>
                <a:latin typeface="Arial"/>
                <a:ea typeface="Arial"/>
                <a:cs typeface="Arial"/>
                <a:sym typeface="Arial"/>
              </a:defRPr>
            </a:lvl2pPr>
            <a:lvl3pPr indent="-228600" lvl="2" marL="1371600" rtl="0" algn="l">
              <a:spcBef>
                <a:spcPts val="600"/>
              </a:spcBef>
              <a:spcAft>
                <a:spcPts val="0"/>
              </a:spcAft>
              <a:buSzPts val="900"/>
              <a:buNone/>
              <a:defRPr sz="900">
                <a:solidFill>
                  <a:schemeClr val="accent2"/>
                </a:solidFill>
              </a:defRPr>
            </a:lvl3pPr>
            <a:lvl4pPr indent="-285750" lvl="3" marL="1828800" rtl="0" algn="l">
              <a:spcBef>
                <a:spcPts val="600"/>
              </a:spcBef>
              <a:spcAft>
                <a:spcPts val="0"/>
              </a:spcAft>
              <a:buSzPts val="900"/>
              <a:buChar char="&gt;"/>
              <a:defRPr sz="900"/>
            </a:lvl4pPr>
            <a:lvl5pPr indent="-285750" lvl="4" marL="2286000" rtl="0" algn="l">
              <a:spcBef>
                <a:spcPts val="1200"/>
              </a:spcBef>
              <a:spcAft>
                <a:spcPts val="0"/>
              </a:spcAft>
              <a:buSzPts val="900"/>
              <a:buChar char="&gt;"/>
              <a:defRPr sz="900"/>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3"/>
          <p:cNvSpPr txBox="1"/>
          <p:nvPr>
            <p:ph idx="8" type="body"/>
          </p:nvPr>
        </p:nvSpPr>
        <p:spPr>
          <a:xfrm>
            <a:off x="3539140" y="3165816"/>
            <a:ext cx="1620000" cy="1241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100"/>
              <a:buNone/>
              <a:defRPr sz="1100">
                <a:solidFill>
                  <a:schemeClr val="accent1"/>
                </a:solidFill>
              </a:defRPr>
            </a:lvl1pPr>
            <a:lvl2pPr indent="-228600" lvl="1" marL="914400" rtl="0" algn="l">
              <a:spcBef>
                <a:spcPts val="600"/>
              </a:spcBef>
              <a:spcAft>
                <a:spcPts val="0"/>
              </a:spcAft>
              <a:buSzPts val="900"/>
              <a:buNone/>
              <a:defRPr sz="900">
                <a:solidFill>
                  <a:schemeClr val="dk2"/>
                </a:solidFill>
                <a:latin typeface="Arial"/>
                <a:ea typeface="Arial"/>
                <a:cs typeface="Arial"/>
                <a:sym typeface="Arial"/>
              </a:defRPr>
            </a:lvl2pPr>
            <a:lvl3pPr indent="-228600" lvl="2" marL="1371600" rtl="0" algn="l">
              <a:spcBef>
                <a:spcPts val="600"/>
              </a:spcBef>
              <a:spcAft>
                <a:spcPts val="0"/>
              </a:spcAft>
              <a:buSzPts val="900"/>
              <a:buNone/>
              <a:defRPr sz="900">
                <a:solidFill>
                  <a:schemeClr val="accent2"/>
                </a:solidFill>
              </a:defRPr>
            </a:lvl3pPr>
            <a:lvl4pPr indent="-285750" lvl="3" marL="1828800" rtl="0" algn="l">
              <a:spcBef>
                <a:spcPts val="600"/>
              </a:spcBef>
              <a:spcAft>
                <a:spcPts val="0"/>
              </a:spcAft>
              <a:buSzPts val="900"/>
              <a:buChar char="&gt;"/>
              <a:defRPr sz="900"/>
            </a:lvl4pPr>
            <a:lvl5pPr indent="-285750" lvl="4" marL="2286000" rtl="0" algn="l">
              <a:spcBef>
                <a:spcPts val="1200"/>
              </a:spcBef>
              <a:spcAft>
                <a:spcPts val="0"/>
              </a:spcAft>
              <a:buSzPts val="900"/>
              <a:buChar char="&gt;"/>
              <a:defRPr sz="900"/>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0" name="Google Shape;140;p23"/>
          <p:cNvSpPr txBox="1"/>
          <p:nvPr>
            <p:ph idx="9" type="body"/>
          </p:nvPr>
        </p:nvSpPr>
        <p:spPr>
          <a:xfrm>
            <a:off x="5196666" y="3165816"/>
            <a:ext cx="1620000" cy="1241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100"/>
              <a:buNone/>
              <a:defRPr sz="1100">
                <a:solidFill>
                  <a:schemeClr val="accent1"/>
                </a:solidFill>
              </a:defRPr>
            </a:lvl1pPr>
            <a:lvl2pPr indent="-228600" lvl="1" marL="914400" rtl="0" algn="l">
              <a:spcBef>
                <a:spcPts val="600"/>
              </a:spcBef>
              <a:spcAft>
                <a:spcPts val="0"/>
              </a:spcAft>
              <a:buSzPts val="900"/>
              <a:buNone/>
              <a:defRPr sz="900">
                <a:solidFill>
                  <a:schemeClr val="dk2"/>
                </a:solidFill>
                <a:latin typeface="Arial"/>
                <a:ea typeface="Arial"/>
                <a:cs typeface="Arial"/>
                <a:sym typeface="Arial"/>
              </a:defRPr>
            </a:lvl2pPr>
            <a:lvl3pPr indent="-228600" lvl="2" marL="1371600" rtl="0" algn="l">
              <a:spcBef>
                <a:spcPts val="600"/>
              </a:spcBef>
              <a:spcAft>
                <a:spcPts val="0"/>
              </a:spcAft>
              <a:buSzPts val="900"/>
              <a:buNone/>
              <a:defRPr sz="900">
                <a:solidFill>
                  <a:schemeClr val="accent2"/>
                </a:solidFill>
              </a:defRPr>
            </a:lvl3pPr>
            <a:lvl4pPr indent="-285750" lvl="3" marL="1828800" rtl="0" algn="l">
              <a:spcBef>
                <a:spcPts val="600"/>
              </a:spcBef>
              <a:spcAft>
                <a:spcPts val="0"/>
              </a:spcAft>
              <a:buSzPts val="900"/>
              <a:buChar char="&gt;"/>
              <a:defRPr sz="900"/>
            </a:lvl4pPr>
            <a:lvl5pPr indent="-285750" lvl="4" marL="2286000" rtl="0" algn="l">
              <a:spcBef>
                <a:spcPts val="1200"/>
              </a:spcBef>
              <a:spcAft>
                <a:spcPts val="0"/>
              </a:spcAft>
              <a:buSzPts val="900"/>
              <a:buChar char="&gt;"/>
              <a:defRPr sz="900"/>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1" name="Google Shape;141;p23"/>
          <p:cNvSpPr txBox="1"/>
          <p:nvPr>
            <p:ph idx="13" type="body"/>
          </p:nvPr>
        </p:nvSpPr>
        <p:spPr>
          <a:xfrm>
            <a:off x="6854192" y="3165816"/>
            <a:ext cx="1620000" cy="1241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1100"/>
              <a:buNone/>
              <a:defRPr sz="1100">
                <a:solidFill>
                  <a:schemeClr val="accent1"/>
                </a:solidFill>
              </a:defRPr>
            </a:lvl1pPr>
            <a:lvl2pPr indent="-228600" lvl="1" marL="914400" rtl="0" algn="l">
              <a:spcBef>
                <a:spcPts val="600"/>
              </a:spcBef>
              <a:spcAft>
                <a:spcPts val="0"/>
              </a:spcAft>
              <a:buSzPts val="900"/>
              <a:buNone/>
              <a:defRPr sz="900">
                <a:solidFill>
                  <a:schemeClr val="dk2"/>
                </a:solidFill>
                <a:latin typeface="Arial"/>
                <a:ea typeface="Arial"/>
                <a:cs typeface="Arial"/>
                <a:sym typeface="Arial"/>
              </a:defRPr>
            </a:lvl2pPr>
            <a:lvl3pPr indent="-228600" lvl="2" marL="1371600" rtl="0" algn="l">
              <a:spcBef>
                <a:spcPts val="600"/>
              </a:spcBef>
              <a:spcAft>
                <a:spcPts val="0"/>
              </a:spcAft>
              <a:buSzPts val="900"/>
              <a:buNone/>
              <a:defRPr sz="900">
                <a:solidFill>
                  <a:schemeClr val="accent2"/>
                </a:solidFill>
              </a:defRPr>
            </a:lvl3pPr>
            <a:lvl4pPr indent="-285750" lvl="3" marL="1828800" rtl="0" algn="l">
              <a:spcBef>
                <a:spcPts val="600"/>
              </a:spcBef>
              <a:spcAft>
                <a:spcPts val="0"/>
              </a:spcAft>
              <a:buSzPts val="900"/>
              <a:buChar char="&gt;"/>
              <a:defRPr sz="900"/>
            </a:lvl4pPr>
            <a:lvl5pPr indent="-285750" lvl="4" marL="2286000" rtl="0" algn="l">
              <a:spcBef>
                <a:spcPts val="1200"/>
              </a:spcBef>
              <a:spcAft>
                <a:spcPts val="0"/>
              </a:spcAft>
              <a:buSzPts val="900"/>
              <a:buChar char="&gt;"/>
              <a:defRPr sz="900"/>
            </a:lvl5pPr>
            <a:lvl6pPr indent="-342900" lvl="5" marL="2743200" rtl="0" algn="l">
              <a:spcBef>
                <a:spcPts val="12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2" name="Google Shape;142;p23"/>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p:cSld name="Large Image">
    <p:spTree>
      <p:nvGrpSpPr>
        <p:cNvPr id="143" name="Shape 143"/>
        <p:cNvGrpSpPr/>
        <p:nvPr/>
      </p:nvGrpSpPr>
      <p:grpSpPr>
        <a:xfrm>
          <a:off x="0" y="0"/>
          <a:ext cx="0" cy="0"/>
          <a:chOff x="0" y="0"/>
          <a:chExt cx="0" cy="0"/>
        </a:xfrm>
      </p:grpSpPr>
      <p:sp>
        <p:nvSpPr>
          <p:cNvPr id="144" name="Google Shape;144;p24"/>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24"/>
          <p:cNvSpPr/>
          <p:nvPr>
            <p:ph idx="2" type="pic"/>
          </p:nvPr>
        </p:nvSpPr>
        <p:spPr>
          <a:xfrm>
            <a:off x="323850" y="1383506"/>
            <a:ext cx="5688300" cy="3294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lvl="1"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lvl="2"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lvl="3"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lvl="4"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lvl="5"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6" name="Google Shape;146;p24"/>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4"/>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4"/>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9" name="Shape 149"/>
        <p:cNvGrpSpPr/>
        <p:nvPr/>
      </p:nvGrpSpPr>
      <p:grpSpPr>
        <a:xfrm>
          <a:off x="0" y="0"/>
          <a:ext cx="0" cy="0"/>
          <a:chOff x="0" y="0"/>
          <a:chExt cx="0" cy="0"/>
        </a:xfrm>
      </p:grpSpPr>
      <p:sp>
        <p:nvSpPr>
          <p:cNvPr id="150" name="Google Shape;150;p25"/>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25"/>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5"/>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5"/>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4" name="Shape 154"/>
        <p:cNvGrpSpPr/>
        <p:nvPr/>
      </p:nvGrpSpPr>
      <p:grpSpPr>
        <a:xfrm>
          <a:off x="0" y="0"/>
          <a:ext cx="0" cy="0"/>
          <a:chOff x="0" y="0"/>
          <a:chExt cx="0" cy="0"/>
        </a:xfrm>
      </p:grpSpPr>
      <p:sp>
        <p:nvSpPr>
          <p:cNvPr id="155" name="Google Shape;155;p26"/>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26"/>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26"/>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839892"/>
            <a:ext cx="9144000" cy="303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2" name="Google Shape;52;p13"/>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2800"/>
              <a:buFont typeface="Arial"/>
              <a:buNone/>
              <a:defRPr b="1" i="0" sz="28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3"/>
          <p:cNvSpPr txBox="1"/>
          <p:nvPr>
            <p:ph idx="1" type="body"/>
          </p:nvPr>
        </p:nvSpPr>
        <p:spPr>
          <a:xfrm>
            <a:off x="215842" y="1329612"/>
            <a:ext cx="8316600" cy="33945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2"/>
              </a:buClr>
              <a:buSzPts val="1600"/>
              <a:buFont typeface="Arial"/>
              <a:buNone/>
              <a:defRPr b="0" i="0" sz="1600" u="none" cap="none" strike="noStrike">
                <a:solidFill>
                  <a:schemeClr val="dk2"/>
                </a:solidFill>
                <a:latin typeface="Arial"/>
                <a:ea typeface="Arial"/>
                <a:cs typeface="Arial"/>
                <a:sym typeface="Arial"/>
              </a:defRPr>
            </a:lvl1pPr>
            <a:lvl2pPr indent="-317500" lvl="1" marL="914400" marR="0" rtl="0" algn="l">
              <a:spcBef>
                <a:spcPts val="1200"/>
              </a:spcBef>
              <a:spcAft>
                <a:spcPts val="0"/>
              </a:spcAft>
              <a:buClr>
                <a:schemeClr val="accent2"/>
              </a:buClr>
              <a:buSzPts val="1400"/>
              <a:buFont typeface="Arial"/>
              <a:buChar char="&gt;"/>
              <a:defRPr b="0" i="0" sz="1400" u="none" cap="none" strike="noStrike">
                <a:solidFill>
                  <a:schemeClr val="dk2"/>
                </a:solidFill>
                <a:latin typeface="Arial"/>
                <a:ea typeface="Arial"/>
                <a:cs typeface="Arial"/>
                <a:sym typeface="Arial"/>
              </a:defRPr>
            </a:lvl2pPr>
            <a:lvl3pPr indent="-304800" lvl="2" marL="1371600" marR="0" rtl="0" algn="l">
              <a:spcBef>
                <a:spcPts val="1200"/>
              </a:spcBef>
              <a:spcAft>
                <a:spcPts val="0"/>
              </a:spcAft>
              <a:buClr>
                <a:schemeClr val="accent2"/>
              </a:buClr>
              <a:buSzPts val="1200"/>
              <a:buFont typeface="Arial"/>
              <a:buChar char="&gt;"/>
              <a:defRPr b="0" i="0" sz="1200" u="none" cap="none" strike="noStrike">
                <a:solidFill>
                  <a:schemeClr val="dk2"/>
                </a:solidFill>
                <a:latin typeface="Arial"/>
                <a:ea typeface="Arial"/>
                <a:cs typeface="Arial"/>
                <a:sym typeface="Arial"/>
              </a:defRPr>
            </a:lvl3pPr>
            <a:lvl4pPr indent="-298450" lvl="3" marL="1828800"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4pPr>
            <a:lvl5pPr indent="-298450" lvl="4" marL="2286000" marR="0" rtl="0" algn="l">
              <a:spcBef>
                <a:spcPts val="1200"/>
              </a:spcBef>
              <a:spcAft>
                <a:spcPts val="0"/>
              </a:spcAft>
              <a:buClr>
                <a:schemeClr val="accent2"/>
              </a:buClr>
              <a:buSzPts val="1100"/>
              <a:buFont typeface="Arial"/>
              <a:buChar char="&gt;"/>
              <a:defRPr b="0" i="0" sz="1100" u="none" cap="none" strike="noStrike">
                <a:solidFill>
                  <a:schemeClr val="dk2"/>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13"/>
          <p:cNvSpPr txBox="1"/>
          <p:nvPr>
            <p:ph idx="10" type="dt"/>
          </p:nvPr>
        </p:nvSpPr>
        <p:spPr>
          <a:xfrm>
            <a:off x="7308626" y="202332"/>
            <a:ext cx="12957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1" type="ftr"/>
          </p:nvPr>
        </p:nvSpPr>
        <p:spPr>
          <a:xfrm>
            <a:off x="1695780" y="4819724"/>
            <a:ext cx="4964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9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13"/>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2"/>
                </a:solidFill>
                <a:latin typeface="Arial"/>
                <a:ea typeface="Arial"/>
                <a:cs typeface="Arial"/>
                <a:sym typeface="Arial"/>
              </a:defRPr>
            </a:lvl1pPr>
            <a:lvl2pPr indent="0" lvl="1" marL="0" marR="0" rtl="0" algn="r">
              <a:spcBef>
                <a:spcPts val="0"/>
              </a:spcBef>
              <a:buNone/>
              <a:defRPr b="0" i="0" sz="1200" u="none" cap="none" strike="noStrike">
                <a:solidFill>
                  <a:schemeClr val="accent2"/>
                </a:solidFill>
                <a:latin typeface="Arial"/>
                <a:ea typeface="Arial"/>
                <a:cs typeface="Arial"/>
                <a:sym typeface="Arial"/>
              </a:defRPr>
            </a:lvl2pPr>
            <a:lvl3pPr indent="0" lvl="2" marL="0" marR="0" rtl="0" algn="r">
              <a:spcBef>
                <a:spcPts val="0"/>
              </a:spcBef>
              <a:buNone/>
              <a:defRPr b="0" i="0" sz="1200" u="none" cap="none" strike="noStrike">
                <a:solidFill>
                  <a:schemeClr val="accent2"/>
                </a:solidFill>
                <a:latin typeface="Arial"/>
                <a:ea typeface="Arial"/>
                <a:cs typeface="Arial"/>
                <a:sym typeface="Arial"/>
              </a:defRPr>
            </a:lvl3pPr>
            <a:lvl4pPr indent="0" lvl="3" marL="0" marR="0" rtl="0" algn="r">
              <a:spcBef>
                <a:spcPts val="0"/>
              </a:spcBef>
              <a:buNone/>
              <a:defRPr b="0" i="0" sz="1200" u="none" cap="none" strike="noStrike">
                <a:solidFill>
                  <a:schemeClr val="accent2"/>
                </a:solidFill>
                <a:latin typeface="Arial"/>
                <a:ea typeface="Arial"/>
                <a:cs typeface="Arial"/>
                <a:sym typeface="Arial"/>
              </a:defRPr>
            </a:lvl4pPr>
            <a:lvl5pPr indent="0" lvl="4" marL="0" marR="0" rtl="0" algn="r">
              <a:spcBef>
                <a:spcPts val="0"/>
              </a:spcBef>
              <a:buNone/>
              <a:defRPr b="0" i="0" sz="1200" u="none" cap="none" strike="noStrike">
                <a:solidFill>
                  <a:schemeClr val="accent2"/>
                </a:solidFill>
                <a:latin typeface="Arial"/>
                <a:ea typeface="Arial"/>
                <a:cs typeface="Arial"/>
                <a:sym typeface="Arial"/>
              </a:defRPr>
            </a:lvl5pPr>
            <a:lvl6pPr indent="0" lvl="5" marL="0" marR="0" rtl="0" algn="r">
              <a:spcBef>
                <a:spcPts val="0"/>
              </a:spcBef>
              <a:buNone/>
              <a:defRPr b="0" i="0" sz="1200" u="none" cap="none" strike="noStrike">
                <a:solidFill>
                  <a:schemeClr val="accent2"/>
                </a:solidFill>
                <a:latin typeface="Arial"/>
                <a:ea typeface="Arial"/>
                <a:cs typeface="Arial"/>
                <a:sym typeface="Arial"/>
              </a:defRPr>
            </a:lvl6pPr>
            <a:lvl7pPr indent="0" lvl="6" marL="0" marR="0" rtl="0" algn="r">
              <a:spcBef>
                <a:spcPts val="0"/>
              </a:spcBef>
              <a:buNone/>
              <a:defRPr b="0" i="0" sz="1200" u="none" cap="none" strike="noStrike">
                <a:solidFill>
                  <a:schemeClr val="accent2"/>
                </a:solidFill>
                <a:latin typeface="Arial"/>
                <a:ea typeface="Arial"/>
                <a:cs typeface="Arial"/>
                <a:sym typeface="Arial"/>
              </a:defRPr>
            </a:lvl7pPr>
            <a:lvl8pPr indent="0" lvl="7" marL="0" marR="0" rtl="0" algn="r">
              <a:spcBef>
                <a:spcPts val="0"/>
              </a:spcBef>
              <a:buNone/>
              <a:defRPr b="0" i="0" sz="1200" u="none" cap="none" strike="noStrike">
                <a:solidFill>
                  <a:schemeClr val="accent2"/>
                </a:solidFill>
                <a:latin typeface="Arial"/>
                <a:ea typeface="Arial"/>
                <a:cs typeface="Arial"/>
                <a:sym typeface="Arial"/>
              </a:defRPr>
            </a:lvl8pPr>
            <a:lvl9pPr indent="0" lvl="8" marL="0" marR="0" rtl="0" algn="r">
              <a:spcBef>
                <a:spcPts val="0"/>
              </a:spcBef>
              <a:buNone/>
              <a:defRPr b="0" i="0" sz="12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7" name="Google Shape;57;p13"/>
          <p:cNvGrpSpPr/>
          <p:nvPr/>
        </p:nvGrpSpPr>
        <p:grpSpPr>
          <a:xfrm>
            <a:off x="8822883" y="11"/>
            <a:ext cx="325649" cy="5143400"/>
            <a:chOff x="8924955" y="2492896"/>
            <a:chExt cx="223798" cy="2544600"/>
          </a:xfrm>
        </p:grpSpPr>
        <p:sp>
          <p:nvSpPr>
            <p:cNvPr id="58" name="Google Shape;58;p13"/>
            <p:cNvSpPr/>
            <p:nvPr/>
          </p:nvSpPr>
          <p:spPr>
            <a:xfrm>
              <a:off x="9041353" y="2492896"/>
              <a:ext cx="107400" cy="2544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9" name="Google Shape;59;p13"/>
            <p:cNvSpPr/>
            <p:nvPr/>
          </p:nvSpPr>
          <p:spPr>
            <a:xfrm flipH="1">
              <a:off x="8996290" y="2492896"/>
              <a:ext cx="45600" cy="2544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0" name="Google Shape;60;p13"/>
            <p:cNvSpPr/>
            <p:nvPr/>
          </p:nvSpPr>
          <p:spPr>
            <a:xfrm flipH="1">
              <a:off x="8924955" y="2492896"/>
              <a:ext cx="72000" cy="2544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61" name="Google Shape;61;p13"/>
          <p:cNvSpPr txBox="1"/>
          <p:nvPr/>
        </p:nvSpPr>
        <p:spPr>
          <a:xfrm>
            <a:off x="218720" y="4876902"/>
            <a:ext cx="1617000" cy="17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900" u="none" cap="none" strike="noStrike">
                <a:solidFill>
                  <a:schemeClr val="accent1"/>
                </a:solidFill>
                <a:latin typeface="Arial"/>
                <a:ea typeface="Arial"/>
                <a:cs typeface="Arial"/>
                <a:sym typeface="Arial"/>
              </a:rPr>
              <a:t>Brunel University London </a:t>
            </a:r>
            <a:endParaRPr sz="900">
              <a:solidFill>
                <a:schemeClr val="accen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github.com/nsadawi/gesture-correctn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youtube.com/watch?v=RyObs6bdZYo" TargetMode="External"/><Relationship Id="rId4" Type="http://schemas.openxmlformats.org/officeDocument/2006/relationships/hyperlink" Target="http://www.youtube.com/watch?v=RyObs6bdZYo" TargetMode="External"/><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ctrTitle"/>
          </p:nvPr>
        </p:nvSpPr>
        <p:spPr>
          <a:xfrm>
            <a:off x="0" y="973764"/>
            <a:ext cx="4356000" cy="2592300"/>
          </a:xfrm>
          <a:prstGeom prst="rect">
            <a:avLst/>
          </a:prstGeom>
          <a:noFill/>
          <a:ln>
            <a:noFill/>
          </a:ln>
        </p:spPr>
        <p:txBody>
          <a:bodyPr anchorCtr="0" anchor="t" bIns="45700" lIns="36000" spcFirstLastPara="1" rIns="36000" wrap="square" tIns="45700">
            <a:noAutofit/>
          </a:bodyPr>
          <a:lstStyle/>
          <a:p>
            <a:pPr indent="0" lvl="0" marL="0" rtl="0" algn="l">
              <a:spcBef>
                <a:spcPts val="0"/>
              </a:spcBef>
              <a:spcAft>
                <a:spcPts val="0"/>
              </a:spcAft>
              <a:buClr>
                <a:srgbClr val="0070C0"/>
              </a:buClr>
              <a:buSzPts val="3400"/>
              <a:buFont typeface="Arial"/>
              <a:buNone/>
            </a:pPr>
            <a:r>
              <a:rPr lang="en" sz="3200">
                <a:solidFill>
                  <a:srgbClr val="0070C0"/>
                </a:solidFill>
              </a:rPr>
              <a:t>Gesture Correctness Estimation with Deep Neural Networks and Rough Path Descriptors</a:t>
            </a:r>
            <a:endParaRPr sz="3200">
              <a:solidFill>
                <a:srgbClr val="0070C0"/>
              </a:solidFill>
            </a:endParaRPr>
          </a:p>
        </p:txBody>
      </p:sp>
      <p:sp>
        <p:nvSpPr>
          <p:cNvPr id="163" name="Google Shape;163;p27"/>
          <p:cNvSpPr txBox="1"/>
          <p:nvPr>
            <p:ph idx="1" type="subTitle"/>
          </p:nvPr>
        </p:nvSpPr>
        <p:spPr>
          <a:xfrm>
            <a:off x="300601" y="3521675"/>
            <a:ext cx="3745500" cy="1242300"/>
          </a:xfrm>
          <a:prstGeom prst="rect">
            <a:avLst/>
          </a:prstGeom>
          <a:noFill/>
          <a:ln>
            <a:noFill/>
          </a:ln>
        </p:spPr>
        <p:txBody>
          <a:bodyPr anchorCtr="0" anchor="t" bIns="45700" lIns="36000" spcFirstLastPara="1" rIns="36000" wrap="square" tIns="45700">
            <a:noAutofit/>
          </a:bodyPr>
          <a:lstStyle/>
          <a:p>
            <a:pPr indent="0" lvl="0" marL="0" rtl="0" algn="l">
              <a:spcBef>
                <a:spcPts val="0"/>
              </a:spcBef>
              <a:spcAft>
                <a:spcPts val="0"/>
              </a:spcAft>
              <a:buSzPts val="2800"/>
              <a:buNone/>
            </a:pPr>
            <a:r>
              <a:rPr lang="en" sz="2100">
                <a:solidFill>
                  <a:srgbClr val="7030A0"/>
                </a:solidFill>
              </a:rPr>
              <a:t>By: Noureddin Sadawi</a:t>
            </a:r>
            <a:endParaRPr sz="2100"/>
          </a:p>
          <a:p>
            <a:pPr indent="0" lvl="0" marL="0" rtl="0" algn="l">
              <a:spcBef>
                <a:spcPts val="1200"/>
              </a:spcBef>
              <a:spcAft>
                <a:spcPts val="0"/>
              </a:spcAft>
              <a:buSzPts val="2400"/>
              <a:buNone/>
            </a:pPr>
            <a:r>
              <a:rPr lang="en" sz="2100">
                <a:solidFill>
                  <a:srgbClr val="351C75"/>
                </a:solidFill>
              </a:rPr>
              <a:t>ICDM-SSTDM19 workshop</a:t>
            </a:r>
            <a:endParaRPr sz="2100">
              <a:solidFill>
                <a:srgbClr val="351C75"/>
              </a:solidFill>
            </a:endParaRPr>
          </a:p>
          <a:p>
            <a:pPr indent="0" lvl="0" marL="0" rtl="0" algn="l">
              <a:spcBef>
                <a:spcPts val="1200"/>
              </a:spcBef>
              <a:spcAft>
                <a:spcPts val="0"/>
              </a:spcAft>
              <a:buSzPts val="2400"/>
              <a:buNone/>
            </a:pPr>
            <a:r>
              <a:rPr b="0" lang="en" sz="2100">
                <a:solidFill>
                  <a:srgbClr val="0070C0"/>
                </a:solidFill>
              </a:rPr>
              <a:t>08/11/2019</a:t>
            </a:r>
            <a:endParaRPr b="0" sz="2100">
              <a:solidFill>
                <a:srgbClr val="0070C0"/>
              </a:solidFill>
            </a:endParaRPr>
          </a:p>
        </p:txBody>
      </p:sp>
      <p:pic>
        <p:nvPicPr>
          <p:cNvPr id="164" name="Google Shape;164;p27"/>
          <p:cNvPicPr preferRelativeResize="0"/>
          <p:nvPr/>
        </p:nvPicPr>
        <p:blipFill rotWithShape="1">
          <a:blip r:embed="rId3">
            <a:alphaModFix/>
          </a:blip>
          <a:srcRect b="0" l="0" r="0" t="0"/>
          <a:stretch/>
        </p:blipFill>
        <p:spPr>
          <a:xfrm>
            <a:off x="5436100" y="0"/>
            <a:ext cx="3707899"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215842" y="202332"/>
            <a:ext cx="8316600" cy="479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Data Distribution</a:t>
            </a:r>
            <a:endParaRPr>
              <a:solidFill>
                <a:srgbClr val="8D253C"/>
              </a:solidFill>
            </a:endParaRPr>
          </a:p>
        </p:txBody>
      </p:sp>
      <p:sp>
        <p:nvSpPr>
          <p:cNvPr id="238" name="Google Shape;238;p36"/>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6"/>
          <p:cNvSpPr txBox="1"/>
          <p:nvPr>
            <p:ph idx="1" type="body"/>
          </p:nvPr>
        </p:nvSpPr>
        <p:spPr>
          <a:xfrm>
            <a:off x="251520" y="3845700"/>
            <a:ext cx="8316600" cy="6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Data is highly unbalanced</a:t>
            </a:r>
            <a:endParaRPr>
              <a:solidFill>
                <a:srgbClr val="0070C0"/>
              </a:solidFill>
            </a:endParaRPr>
          </a:p>
          <a:p>
            <a:pPr indent="-342900" lvl="0" marL="342900" rtl="0" algn="l">
              <a:spcBef>
                <a:spcPts val="1200"/>
              </a:spcBef>
              <a:spcAft>
                <a:spcPts val="0"/>
              </a:spcAft>
              <a:buSzPts val="2400"/>
              <a:buFont typeface="Arial"/>
              <a:buChar char="•"/>
            </a:pPr>
            <a:r>
              <a:rPr lang="en">
                <a:solidFill>
                  <a:srgbClr val="0070C0"/>
                </a:solidFill>
              </a:rPr>
              <a:t>Much more correct gestures than incorrect</a:t>
            </a:r>
            <a:endParaRPr>
              <a:solidFill>
                <a:srgbClr val="0070C0"/>
              </a:solidFill>
            </a:endParaRPr>
          </a:p>
        </p:txBody>
      </p:sp>
      <p:sp>
        <p:nvSpPr>
          <p:cNvPr descr="https://www.overleaf.com/project/5d3ad11a87ae2227ea0c61f9/file/5d3ad5fd87ae2227ea0c62f2" id="240" name="Google Shape;240;p36"/>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41" name="Google Shape;241;p36"/>
          <p:cNvPicPr preferRelativeResize="0"/>
          <p:nvPr/>
        </p:nvPicPr>
        <p:blipFill rotWithShape="1">
          <a:blip r:embed="rId3">
            <a:alphaModFix/>
          </a:blip>
          <a:srcRect b="0" l="0" r="0" t="0"/>
          <a:stretch/>
        </p:blipFill>
        <p:spPr>
          <a:xfrm>
            <a:off x="2029197" y="759947"/>
            <a:ext cx="5696396" cy="3130141"/>
          </a:xfrm>
          <a:prstGeom prst="rect">
            <a:avLst/>
          </a:prstGeom>
          <a:noFill/>
          <a:ln>
            <a:noFill/>
          </a:ln>
        </p:spPr>
      </p:pic>
      <p:sp>
        <p:nvSpPr>
          <p:cNvPr id="242" name="Google Shape;242;p36"/>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Data Augmentation</a:t>
            </a:r>
            <a:endParaRPr>
              <a:solidFill>
                <a:srgbClr val="8D253C"/>
              </a:solidFill>
            </a:endParaRPr>
          </a:p>
        </p:txBody>
      </p:sp>
      <p:sp>
        <p:nvSpPr>
          <p:cNvPr id="248" name="Google Shape;248;p37"/>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
                <a:solidFill>
                  <a:srgbClr val="0070C0"/>
                </a:solidFill>
              </a:rPr>
              <a:t>Data augmentation</a:t>
            </a:r>
            <a:r>
              <a:rPr lang="en">
                <a:solidFill>
                  <a:srgbClr val="0070C0"/>
                </a:solidFill>
              </a:rPr>
              <a:t> is a way of creating new '</a:t>
            </a:r>
            <a:r>
              <a:rPr b="1" lang="en">
                <a:solidFill>
                  <a:srgbClr val="0070C0"/>
                </a:solidFill>
              </a:rPr>
              <a:t>data</a:t>
            </a:r>
            <a:r>
              <a:rPr lang="en">
                <a:solidFill>
                  <a:srgbClr val="0070C0"/>
                </a:solidFill>
              </a:rPr>
              <a:t>' with different orientations</a:t>
            </a:r>
            <a:endParaRPr/>
          </a:p>
          <a:p>
            <a:pPr indent="-342900" lvl="0" marL="342900" rtl="0" algn="l">
              <a:spcBef>
                <a:spcPts val="1200"/>
              </a:spcBef>
              <a:spcAft>
                <a:spcPts val="0"/>
              </a:spcAft>
              <a:buSzPts val="2400"/>
              <a:buFont typeface="Arial"/>
              <a:buChar char="•"/>
            </a:pPr>
            <a:r>
              <a:rPr lang="en">
                <a:solidFill>
                  <a:srgbClr val="0070C0"/>
                </a:solidFill>
              </a:rPr>
              <a:t>The benefits of this are two-fold:</a:t>
            </a:r>
            <a:endParaRPr/>
          </a:p>
          <a:p>
            <a:pPr indent="-342900" lvl="1" marL="800100" rtl="0" algn="l">
              <a:spcBef>
                <a:spcPts val="1200"/>
              </a:spcBef>
              <a:spcAft>
                <a:spcPts val="0"/>
              </a:spcAft>
              <a:buSzPts val="2000"/>
              <a:buFont typeface="Arial"/>
              <a:buChar char="•"/>
            </a:pPr>
            <a:r>
              <a:rPr lang="en">
                <a:solidFill>
                  <a:srgbClr val="0070C0"/>
                </a:solidFill>
              </a:rPr>
              <a:t>The ability to generate 'more </a:t>
            </a:r>
            <a:r>
              <a:rPr b="1" lang="en">
                <a:solidFill>
                  <a:srgbClr val="0070C0"/>
                </a:solidFill>
              </a:rPr>
              <a:t>data</a:t>
            </a:r>
            <a:r>
              <a:rPr lang="en">
                <a:solidFill>
                  <a:srgbClr val="0070C0"/>
                </a:solidFill>
              </a:rPr>
              <a:t>' from limited </a:t>
            </a:r>
            <a:r>
              <a:rPr b="1" lang="en">
                <a:solidFill>
                  <a:srgbClr val="0070C0"/>
                </a:solidFill>
              </a:rPr>
              <a:t>data</a:t>
            </a:r>
            <a:r>
              <a:rPr lang="en">
                <a:solidFill>
                  <a:srgbClr val="0070C0"/>
                </a:solidFill>
              </a:rPr>
              <a:t> </a:t>
            </a:r>
            <a:endParaRPr>
              <a:solidFill>
                <a:srgbClr val="0070C0"/>
              </a:solidFill>
            </a:endParaRPr>
          </a:p>
          <a:p>
            <a:pPr indent="-342900" lvl="1" marL="800100" rtl="0" algn="l">
              <a:spcBef>
                <a:spcPts val="1200"/>
              </a:spcBef>
              <a:spcAft>
                <a:spcPts val="0"/>
              </a:spcAft>
              <a:buSzPts val="2000"/>
              <a:buFont typeface="Arial"/>
              <a:buChar char="•"/>
            </a:pPr>
            <a:r>
              <a:rPr lang="en">
                <a:solidFill>
                  <a:srgbClr val="0070C0"/>
                </a:solidFill>
              </a:rPr>
              <a:t>It prevents overfitting</a:t>
            </a:r>
            <a:endParaRPr/>
          </a:p>
          <a:p>
            <a:pPr indent="-342900" lvl="0" marL="342900" rtl="0" algn="l">
              <a:spcBef>
                <a:spcPts val="1200"/>
              </a:spcBef>
              <a:spcAft>
                <a:spcPts val="0"/>
              </a:spcAft>
              <a:buSzPts val="2400"/>
              <a:buFont typeface="Arial"/>
              <a:buChar char="•"/>
            </a:pPr>
            <a:r>
              <a:rPr lang="en">
                <a:solidFill>
                  <a:srgbClr val="0070C0"/>
                </a:solidFill>
              </a:rPr>
              <a:t>Currently we have several techniques such as Jittering, Scaling, Permutation, </a:t>
            </a:r>
            <a:r>
              <a:rPr lang="en" u="sng">
                <a:solidFill>
                  <a:srgbClr val="0070C0"/>
                </a:solidFill>
              </a:rPr>
              <a:t>Rotation</a:t>
            </a:r>
            <a:r>
              <a:rPr lang="en">
                <a:solidFill>
                  <a:srgbClr val="0070C0"/>
                </a:solidFill>
              </a:rPr>
              <a:t> and </a:t>
            </a:r>
            <a:r>
              <a:rPr lang="en" u="sng">
                <a:solidFill>
                  <a:srgbClr val="0070C0"/>
                </a:solidFill>
              </a:rPr>
              <a:t>Time Warping</a:t>
            </a:r>
            <a:endParaRPr sz="1800" u="sng">
              <a:solidFill>
                <a:srgbClr val="0070C0"/>
              </a:solidFill>
            </a:endParaRPr>
          </a:p>
        </p:txBody>
      </p:sp>
      <p:sp>
        <p:nvSpPr>
          <p:cNvPr id="249" name="Google Shape;249;p37"/>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37"/>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800"/>
              <a:buFont typeface="Arial"/>
              <a:buNone/>
            </a:pPr>
            <a:r>
              <a:rPr lang="en">
                <a:solidFill>
                  <a:srgbClr val="8D253C"/>
                </a:solidFill>
              </a:rPr>
              <a:t>Data Augmentation Example</a:t>
            </a:r>
            <a:endParaRPr>
              <a:solidFill>
                <a:srgbClr val="8D253C"/>
              </a:solidFill>
            </a:endParaRPr>
          </a:p>
        </p:txBody>
      </p:sp>
      <p:sp>
        <p:nvSpPr>
          <p:cNvPr id="256" name="Google Shape;256;p38"/>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57" name="Google Shape;257;p38"/>
          <p:cNvPicPr preferRelativeResize="0"/>
          <p:nvPr/>
        </p:nvPicPr>
        <p:blipFill rotWithShape="1">
          <a:blip r:embed="rId3">
            <a:alphaModFix/>
          </a:blip>
          <a:srcRect b="0" l="0" r="0" t="0"/>
          <a:stretch/>
        </p:blipFill>
        <p:spPr>
          <a:xfrm>
            <a:off x="2237564" y="681540"/>
            <a:ext cx="4371411" cy="3996445"/>
          </a:xfrm>
          <a:prstGeom prst="rect">
            <a:avLst/>
          </a:prstGeom>
          <a:noFill/>
          <a:ln>
            <a:noFill/>
          </a:ln>
        </p:spPr>
      </p:pic>
      <p:sp>
        <p:nvSpPr>
          <p:cNvPr id="258" name="Google Shape;258;p38"/>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215842" y="202332"/>
            <a:ext cx="8316600" cy="55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Convolutional Neural Networks (CNNs) 1/2</a:t>
            </a:r>
            <a:endParaRPr>
              <a:solidFill>
                <a:srgbClr val="8D253C"/>
              </a:solidFill>
            </a:endParaRPr>
          </a:p>
        </p:txBody>
      </p:sp>
      <p:sp>
        <p:nvSpPr>
          <p:cNvPr id="264" name="Google Shape;264;p39"/>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17500" lvl="0" marL="342900" rtl="0" algn="l">
              <a:lnSpc>
                <a:spcPct val="90000"/>
              </a:lnSpc>
              <a:spcBef>
                <a:spcPts val="0"/>
              </a:spcBef>
              <a:spcAft>
                <a:spcPts val="0"/>
              </a:spcAft>
              <a:buSzPts val="2000"/>
              <a:buFont typeface="Arial"/>
              <a:buChar char="•"/>
            </a:pPr>
            <a:r>
              <a:rPr lang="en" sz="2000">
                <a:solidFill>
                  <a:srgbClr val="0070C0"/>
                </a:solidFill>
              </a:rPr>
              <a:t>CNNs work by generating filters (aka kernels) that capture patterns in the data</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Most common application is image analysis (2D or 3D kernels)</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We use CNNs for time-series analysis by learning 1D filters</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Dimension of data is normally reduced as we add more convolutional layers (can keep original dimension)</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Pooling layers are also used to reduce dimension further</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Filter size, how much to move (stride), pooling type are subject to experimentation</a:t>
            </a:r>
            <a:endParaRPr sz="2000"/>
          </a:p>
          <a:p>
            <a:pPr indent="-317500" lvl="0" marL="342900" rtl="0" algn="l">
              <a:lnSpc>
                <a:spcPct val="90000"/>
              </a:lnSpc>
              <a:spcBef>
                <a:spcPts val="1200"/>
              </a:spcBef>
              <a:spcAft>
                <a:spcPts val="0"/>
              </a:spcAft>
              <a:buSzPts val="2000"/>
              <a:buFont typeface="Arial"/>
              <a:buChar char="•"/>
            </a:pPr>
            <a:r>
              <a:rPr lang="en" sz="2000">
                <a:solidFill>
                  <a:srgbClr val="0070C0"/>
                </a:solidFill>
              </a:rPr>
              <a:t>Dropout technique to avoid overfitting</a:t>
            </a:r>
            <a:endParaRPr sz="2000"/>
          </a:p>
        </p:txBody>
      </p:sp>
      <p:sp>
        <p:nvSpPr>
          <p:cNvPr id="265" name="Google Shape;265;p39"/>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39"/>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215842" y="202332"/>
            <a:ext cx="8316600" cy="48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Convolutional Neural Networks (CNNs) 2/2</a:t>
            </a:r>
            <a:endParaRPr>
              <a:solidFill>
                <a:srgbClr val="8D253C"/>
              </a:solidFill>
            </a:endParaRPr>
          </a:p>
        </p:txBody>
      </p:sp>
      <p:sp>
        <p:nvSpPr>
          <p:cNvPr id="272" name="Google Shape;272;p40"/>
          <p:cNvSpPr txBox="1"/>
          <p:nvPr>
            <p:ph idx="1" type="body"/>
          </p:nvPr>
        </p:nvSpPr>
        <p:spPr>
          <a:xfrm>
            <a:off x="251520" y="843558"/>
            <a:ext cx="4392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CNNs are known to work well on temporal data (several application areas)</a:t>
            </a:r>
            <a:endParaRPr/>
          </a:p>
          <a:p>
            <a:pPr indent="-342900" lvl="0" marL="342900" rtl="0" algn="l">
              <a:spcBef>
                <a:spcPts val="1200"/>
              </a:spcBef>
              <a:spcAft>
                <a:spcPts val="0"/>
              </a:spcAft>
              <a:buSzPts val="2400"/>
              <a:buFont typeface="Arial"/>
              <a:buChar char="•"/>
            </a:pPr>
            <a:r>
              <a:rPr lang="en">
                <a:solidFill>
                  <a:srgbClr val="0070C0"/>
                </a:solidFill>
              </a:rPr>
              <a:t>Usually data format is crucial (how to feed them data)</a:t>
            </a:r>
            <a:endParaRPr/>
          </a:p>
          <a:p>
            <a:pPr indent="-342900" lvl="0" marL="342900" rtl="0" algn="l">
              <a:spcBef>
                <a:spcPts val="1200"/>
              </a:spcBef>
              <a:spcAft>
                <a:spcPts val="0"/>
              </a:spcAft>
              <a:buSzPts val="2400"/>
              <a:buFont typeface="Arial"/>
              <a:buChar char="•"/>
            </a:pPr>
            <a:r>
              <a:rPr lang="en">
                <a:solidFill>
                  <a:srgbClr val="0070C0"/>
                </a:solidFill>
              </a:rPr>
              <a:t>Known to be data hungry (hence data augmentation is often used)</a:t>
            </a:r>
            <a:endParaRPr>
              <a:solidFill>
                <a:srgbClr val="0070C0"/>
              </a:solidFill>
            </a:endParaRPr>
          </a:p>
        </p:txBody>
      </p:sp>
      <p:sp>
        <p:nvSpPr>
          <p:cNvPr id="273" name="Google Shape;273;p40"/>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74" name="Google Shape;274;p40"/>
          <p:cNvPicPr preferRelativeResize="0"/>
          <p:nvPr/>
        </p:nvPicPr>
        <p:blipFill rotWithShape="1">
          <a:blip r:embed="rId3">
            <a:alphaModFix/>
          </a:blip>
          <a:srcRect b="0" l="0" r="0" t="0"/>
          <a:stretch/>
        </p:blipFill>
        <p:spPr>
          <a:xfrm>
            <a:off x="5148064" y="773468"/>
            <a:ext cx="3456384" cy="3850510"/>
          </a:xfrm>
          <a:prstGeom prst="rect">
            <a:avLst/>
          </a:prstGeom>
          <a:noFill/>
          <a:ln>
            <a:noFill/>
          </a:ln>
        </p:spPr>
      </p:pic>
      <p:sp>
        <p:nvSpPr>
          <p:cNvPr id="275" name="Google Shape;275;p40"/>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Long Short-Term Memory Network (LSTM)</a:t>
            </a:r>
            <a:endParaRPr>
              <a:solidFill>
                <a:srgbClr val="8D253C"/>
              </a:solidFill>
            </a:endParaRPr>
          </a:p>
        </p:txBody>
      </p:sp>
      <p:sp>
        <p:nvSpPr>
          <p:cNvPr id="281" name="Google Shape;281;p41"/>
          <p:cNvSpPr txBox="1"/>
          <p:nvPr>
            <p:ph idx="1" type="body"/>
          </p:nvPr>
        </p:nvSpPr>
        <p:spPr>
          <a:xfrm>
            <a:off x="251520" y="843558"/>
            <a:ext cx="4536600" cy="3888300"/>
          </a:xfrm>
          <a:prstGeom prst="rect">
            <a:avLst/>
          </a:prstGeom>
          <a:noFill/>
          <a:ln>
            <a:noFill/>
          </a:ln>
        </p:spPr>
        <p:txBody>
          <a:bodyPr anchorCtr="0" anchor="t" bIns="45700" lIns="91425" spcFirstLastPara="1" rIns="91425" wrap="square" tIns="45700">
            <a:noAutofit/>
          </a:bodyPr>
          <a:lstStyle/>
          <a:p>
            <a:pPr indent="-323850" lvl="0" marL="342900" rtl="0" algn="l">
              <a:spcBef>
                <a:spcPts val="0"/>
              </a:spcBef>
              <a:spcAft>
                <a:spcPts val="0"/>
              </a:spcAft>
              <a:buSzPts val="2100"/>
              <a:buFont typeface="Arial"/>
              <a:buChar char="•"/>
            </a:pPr>
            <a:r>
              <a:rPr lang="en" sz="2100">
                <a:solidFill>
                  <a:srgbClr val="0070C0"/>
                </a:solidFill>
                <a:highlight>
                  <a:srgbClr val="FFFFFF"/>
                </a:highlight>
              </a:rPr>
              <a:t>Units of a recurrent neural networks (RNNs)</a:t>
            </a:r>
            <a:endParaRPr sz="2100"/>
          </a:p>
          <a:p>
            <a:pPr indent="-323850" lvl="0" marL="342900" rtl="0" algn="l">
              <a:spcBef>
                <a:spcPts val="1200"/>
              </a:spcBef>
              <a:spcAft>
                <a:spcPts val="0"/>
              </a:spcAft>
              <a:buSzPts val="2100"/>
              <a:buFont typeface="Arial"/>
              <a:buChar char="•"/>
            </a:pPr>
            <a:r>
              <a:rPr lang="en" sz="2100">
                <a:solidFill>
                  <a:srgbClr val="0070C0"/>
                </a:solidFill>
                <a:highlight>
                  <a:srgbClr val="FFFFFF"/>
                </a:highlight>
              </a:rPr>
              <a:t>Remembers values over arbitrary time intervals</a:t>
            </a:r>
            <a:endParaRPr sz="2100"/>
          </a:p>
          <a:p>
            <a:pPr indent="-323850" lvl="0" marL="342900" rtl="0" algn="l">
              <a:spcBef>
                <a:spcPts val="1200"/>
              </a:spcBef>
              <a:spcAft>
                <a:spcPts val="0"/>
              </a:spcAft>
              <a:buSzPts val="2100"/>
              <a:buFont typeface="Arial"/>
              <a:buChar char="•"/>
            </a:pPr>
            <a:r>
              <a:rPr lang="en" sz="2100">
                <a:solidFill>
                  <a:srgbClr val="0070C0"/>
                </a:solidFill>
                <a:highlight>
                  <a:srgbClr val="FFFFFF"/>
                </a:highlight>
              </a:rPr>
              <a:t>Well-suited to classifying, processing and making predictions based on time series data</a:t>
            </a:r>
            <a:endParaRPr sz="2100"/>
          </a:p>
          <a:p>
            <a:pPr indent="-323850" lvl="0" marL="342900" rtl="0" algn="l">
              <a:spcBef>
                <a:spcPts val="1200"/>
              </a:spcBef>
              <a:spcAft>
                <a:spcPts val="0"/>
              </a:spcAft>
              <a:buSzPts val="2100"/>
              <a:buFont typeface="Arial"/>
              <a:buChar char="•"/>
            </a:pPr>
            <a:r>
              <a:rPr lang="en" sz="2100">
                <a:solidFill>
                  <a:srgbClr val="0070C0"/>
                </a:solidFill>
                <a:highlight>
                  <a:srgbClr val="FFFFFF"/>
                </a:highlight>
              </a:rPr>
              <a:t>But .. requires plenty of data</a:t>
            </a:r>
            <a:endParaRPr sz="2100"/>
          </a:p>
          <a:p>
            <a:pPr indent="-323850" lvl="0" marL="342900" rtl="0" algn="l">
              <a:spcBef>
                <a:spcPts val="1200"/>
              </a:spcBef>
              <a:spcAft>
                <a:spcPts val="0"/>
              </a:spcAft>
              <a:buSzPts val="2100"/>
              <a:buFont typeface="Arial"/>
              <a:buChar char="•"/>
            </a:pPr>
            <a:r>
              <a:rPr lang="en" sz="2100">
                <a:solidFill>
                  <a:srgbClr val="0070C0"/>
                </a:solidFill>
                <a:highlight>
                  <a:srgbClr val="FFFFFF"/>
                </a:highlight>
              </a:rPr>
              <a:t>See learning curve on the right</a:t>
            </a:r>
            <a:endParaRPr sz="2100"/>
          </a:p>
        </p:txBody>
      </p:sp>
      <p:sp>
        <p:nvSpPr>
          <p:cNvPr id="282" name="Google Shape;282;p41"/>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41"/>
          <p:cNvSpPr txBox="1"/>
          <p:nvPr/>
        </p:nvSpPr>
        <p:spPr>
          <a:xfrm>
            <a:off x="5874440" y="3459057"/>
            <a:ext cx="2394600" cy="300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Number of Training Instances</a:t>
            </a:r>
            <a:endParaRPr sz="1200">
              <a:solidFill>
                <a:schemeClr val="dk1"/>
              </a:solidFill>
              <a:latin typeface="Arial"/>
              <a:ea typeface="Arial"/>
              <a:cs typeface="Arial"/>
              <a:sym typeface="Arial"/>
            </a:endParaRPr>
          </a:p>
        </p:txBody>
      </p:sp>
      <p:sp>
        <p:nvSpPr>
          <p:cNvPr id="284" name="Google Shape;284;p41"/>
          <p:cNvSpPr txBox="1"/>
          <p:nvPr/>
        </p:nvSpPr>
        <p:spPr>
          <a:xfrm rot="-5400000">
            <a:off x="4369390" y="2239574"/>
            <a:ext cx="1526400" cy="401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Accuracy on Test Data</a:t>
            </a:r>
            <a:endParaRPr sz="1200">
              <a:solidFill>
                <a:schemeClr val="dk1"/>
              </a:solidFill>
              <a:latin typeface="Arial"/>
              <a:ea typeface="Arial"/>
              <a:cs typeface="Arial"/>
              <a:sym typeface="Arial"/>
            </a:endParaRPr>
          </a:p>
        </p:txBody>
      </p:sp>
      <p:pic>
        <p:nvPicPr>
          <p:cNvPr id="285" name="Google Shape;285;p41"/>
          <p:cNvPicPr preferRelativeResize="0"/>
          <p:nvPr/>
        </p:nvPicPr>
        <p:blipFill rotWithShape="1">
          <a:blip r:embed="rId3">
            <a:alphaModFix/>
          </a:blip>
          <a:srcRect b="0" l="0" r="0" t="0"/>
          <a:stretch/>
        </p:blipFill>
        <p:spPr>
          <a:xfrm>
            <a:off x="5239072" y="1639621"/>
            <a:ext cx="2686050" cy="1850231"/>
          </a:xfrm>
          <a:prstGeom prst="rect">
            <a:avLst/>
          </a:prstGeom>
          <a:noFill/>
          <a:ln>
            <a:noFill/>
          </a:ln>
        </p:spPr>
      </p:pic>
      <p:sp>
        <p:nvSpPr>
          <p:cNvPr id="286" name="Google Shape;286;p41"/>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Rough Paths Theory 1/2</a:t>
            </a:r>
            <a:endParaRPr>
              <a:solidFill>
                <a:srgbClr val="8D253C"/>
              </a:solidFill>
            </a:endParaRPr>
          </a:p>
        </p:txBody>
      </p:sp>
      <p:sp>
        <p:nvSpPr>
          <p:cNvPr id="292" name="Google Shape;292;p42"/>
          <p:cNvSpPr txBox="1"/>
          <p:nvPr>
            <p:ph idx="1" type="body"/>
          </p:nvPr>
        </p:nvSpPr>
        <p:spPr>
          <a:xfrm>
            <a:off x="251520" y="843558"/>
            <a:ext cx="8280900" cy="38883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SzPts val="2200"/>
              <a:buFont typeface="Arial"/>
              <a:buChar char="•"/>
            </a:pPr>
            <a:r>
              <a:rPr lang="en" sz="2200">
                <a:solidFill>
                  <a:srgbClr val="0070C0"/>
                </a:solidFill>
                <a:highlight>
                  <a:srgbClr val="FFFFFF"/>
                </a:highlight>
              </a:rPr>
              <a:t>This is a powerful signature method for sequential data representation and feature extraction</a:t>
            </a:r>
            <a:endParaRPr sz="2200"/>
          </a:p>
          <a:p>
            <a:pPr indent="-330200" lvl="0" marL="342900" rtl="0" algn="l">
              <a:spcBef>
                <a:spcPts val="1200"/>
              </a:spcBef>
              <a:spcAft>
                <a:spcPts val="0"/>
              </a:spcAft>
              <a:buSzPts val="2200"/>
              <a:buFont typeface="Arial"/>
              <a:buChar char="•"/>
            </a:pPr>
            <a:r>
              <a:rPr lang="en" sz="2200">
                <a:solidFill>
                  <a:srgbClr val="0070C0"/>
                </a:solidFill>
                <a:highlight>
                  <a:srgbClr val="FFFFFF"/>
                </a:highlight>
              </a:rPr>
              <a:t>It is derived from the theory of rough paths in stochastic analysis</a:t>
            </a:r>
            <a:endParaRPr sz="2200"/>
          </a:p>
          <a:p>
            <a:pPr indent="-330200" lvl="0" marL="342900" rtl="0" algn="l">
              <a:spcBef>
                <a:spcPts val="1200"/>
              </a:spcBef>
              <a:spcAft>
                <a:spcPts val="0"/>
              </a:spcAft>
              <a:buSzPts val="2200"/>
              <a:buFont typeface="Arial"/>
              <a:buChar char="•"/>
            </a:pPr>
            <a:r>
              <a:rPr lang="en" sz="2200">
                <a:solidFill>
                  <a:srgbClr val="0070C0"/>
                </a:solidFill>
                <a:highlight>
                  <a:srgbClr val="FFFFFF"/>
                </a:highlight>
              </a:rPr>
              <a:t>Given a path (time series), it extracts a unique feature vector</a:t>
            </a:r>
            <a:endParaRPr sz="2200"/>
          </a:p>
          <a:p>
            <a:pPr indent="-330200" lvl="0" marL="342900" rtl="0" algn="l">
              <a:spcBef>
                <a:spcPts val="1200"/>
              </a:spcBef>
              <a:spcAft>
                <a:spcPts val="0"/>
              </a:spcAft>
              <a:buSzPts val="2200"/>
              <a:buFont typeface="Arial"/>
              <a:buChar char="•"/>
            </a:pPr>
            <a:r>
              <a:rPr lang="en" sz="2200">
                <a:solidFill>
                  <a:srgbClr val="0070C0"/>
                </a:solidFill>
                <a:highlight>
                  <a:srgbClr val="FFFFFF"/>
                </a:highlight>
              </a:rPr>
              <a:t>No matter how long the series is (i.e. number of time points is irrelevant)</a:t>
            </a:r>
            <a:endParaRPr sz="2200"/>
          </a:p>
          <a:p>
            <a:pPr indent="-304800" lvl="1" marL="800100" rtl="0" algn="l">
              <a:spcBef>
                <a:spcPts val="1200"/>
              </a:spcBef>
              <a:spcAft>
                <a:spcPts val="0"/>
              </a:spcAft>
              <a:buSzPts val="1800"/>
              <a:buFont typeface="Arial"/>
              <a:buChar char="•"/>
            </a:pPr>
            <a:r>
              <a:rPr lang="en" sz="1800">
                <a:solidFill>
                  <a:srgbClr val="0070C0"/>
                </a:solidFill>
                <a:highlight>
                  <a:srgbClr val="FFFFFF"/>
                </a:highlight>
              </a:rPr>
              <a:t>Size of resulting signature (i.e. feature vector) is the same</a:t>
            </a:r>
            <a:endParaRPr sz="1800"/>
          </a:p>
          <a:p>
            <a:pPr indent="-330200" lvl="0" marL="342900" rtl="0" algn="l">
              <a:spcBef>
                <a:spcPts val="1200"/>
              </a:spcBef>
              <a:spcAft>
                <a:spcPts val="0"/>
              </a:spcAft>
              <a:buSzPts val="2200"/>
              <a:buFont typeface="Arial"/>
              <a:buChar char="•"/>
            </a:pPr>
            <a:r>
              <a:rPr lang="en" sz="2200">
                <a:solidFill>
                  <a:srgbClr val="0070C0"/>
                </a:solidFill>
                <a:highlight>
                  <a:srgbClr val="FFFFFF"/>
                </a:highlight>
              </a:rPr>
              <a:t>Works well in many areas (e.g. financial data)</a:t>
            </a:r>
            <a:endParaRPr sz="2200">
              <a:solidFill>
                <a:srgbClr val="0070C0"/>
              </a:solidFill>
              <a:highlight>
                <a:srgbClr val="FFFFFF"/>
              </a:highlight>
            </a:endParaRPr>
          </a:p>
        </p:txBody>
      </p:sp>
      <p:sp>
        <p:nvSpPr>
          <p:cNvPr id="293" name="Google Shape;293;p42"/>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42"/>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Rough Paths Theory 2/2</a:t>
            </a:r>
            <a:endParaRPr>
              <a:solidFill>
                <a:srgbClr val="8D253C"/>
              </a:solidFill>
            </a:endParaRPr>
          </a:p>
        </p:txBody>
      </p:sp>
      <p:sp>
        <p:nvSpPr>
          <p:cNvPr id="300" name="Google Shape;300;p43"/>
          <p:cNvSpPr txBox="1"/>
          <p:nvPr>
            <p:ph idx="1" type="body"/>
          </p:nvPr>
        </p:nvSpPr>
        <p:spPr>
          <a:xfrm>
            <a:off x="107504" y="897564"/>
            <a:ext cx="4536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highlight>
                  <a:srgbClr val="FFFFFF"/>
                </a:highlight>
              </a:rPr>
              <a:t>In our case, each move (regardless of how many frames it has) is represented by one feature vector</a:t>
            </a:r>
            <a:endParaRPr/>
          </a:p>
          <a:p>
            <a:pPr indent="-342900" lvl="0" marL="342900" rtl="0" algn="l">
              <a:spcBef>
                <a:spcPts val="1200"/>
              </a:spcBef>
              <a:spcAft>
                <a:spcPts val="0"/>
              </a:spcAft>
              <a:buSzPts val="2400"/>
              <a:buFont typeface="Arial"/>
              <a:buChar char="•"/>
            </a:pPr>
            <a:r>
              <a:rPr lang="en">
                <a:solidFill>
                  <a:srgbClr val="0070C0"/>
                </a:solidFill>
                <a:highlight>
                  <a:srgbClr val="FFFFFF"/>
                </a:highlight>
              </a:rPr>
              <a:t>This means each move becomes one instance</a:t>
            </a:r>
            <a:endParaRPr/>
          </a:p>
          <a:p>
            <a:pPr indent="-342900" lvl="0" marL="342900" rtl="0" algn="l">
              <a:spcBef>
                <a:spcPts val="1200"/>
              </a:spcBef>
              <a:spcAft>
                <a:spcPts val="0"/>
              </a:spcAft>
              <a:buSzPts val="2400"/>
              <a:buFont typeface="Arial"/>
              <a:buChar char="•"/>
            </a:pPr>
            <a:r>
              <a:rPr lang="en">
                <a:solidFill>
                  <a:srgbClr val="0070C0"/>
                </a:solidFill>
                <a:highlight>
                  <a:srgbClr val="FFFFFF"/>
                </a:highlight>
              </a:rPr>
              <a:t>This makes classification (predict if a move is right/wrong) easy!</a:t>
            </a:r>
            <a:endParaRPr>
              <a:solidFill>
                <a:srgbClr val="0070C0"/>
              </a:solidFill>
            </a:endParaRPr>
          </a:p>
        </p:txBody>
      </p:sp>
      <p:sp>
        <p:nvSpPr>
          <p:cNvPr id="301" name="Google Shape;301;p43"/>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302" name="Google Shape;302;p43"/>
          <p:cNvPicPr preferRelativeResize="0"/>
          <p:nvPr/>
        </p:nvPicPr>
        <p:blipFill rotWithShape="1">
          <a:blip r:embed="rId3">
            <a:alphaModFix/>
          </a:blip>
          <a:srcRect b="0" l="0" r="0" t="0"/>
          <a:stretch/>
        </p:blipFill>
        <p:spPr>
          <a:xfrm>
            <a:off x="4572000" y="1036483"/>
            <a:ext cx="4077824" cy="2662745"/>
          </a:xfrm>
          <a:prstGeom prst="rect">
            <a:avLst/>
          </a:prstGeom>
          <a:noFill/>
          <a:ln>
            <a:noFill/>
          </a:ln>
        </p:spPr>
      </p:pic>
      <p:sp>
        <p:nvSpPr>
          <p:cNvPr id="303" name="Google Shape;303;p43"/>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215842" y="202332"/>
            <a:ext cx="8316600" cy="479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Current Results – CNN and LSTM</a:t>
            </a:r>
            <a:endParaRPr>
              <a:solidFill>
                <a:srgbClr val="8D253C"/>
              </a:solidFill>
            </a:endParaRPr>
          </a:p>
        </p:txBody>
      </p:sp>
      <p:sp>
        <p:nvSpPr>
          <p:cNvPr id="309" name="Google Shape;309;p44"/>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310" name="Google Shape;310;p44"/>
          <p:cNvPicPr preferRelativeResize="0"/>
          <p:nvPr/>
        </p:nvPicPr>
        <p:blipFill rotWithShape="1">
          <a:blip r:embed="rId3">
            <a:alphaModFix/>
          </a:blip>
          <a:srcRect b="0" l="0" r="0" t="0"/>
          <a:stretch/>
        </p:blipFill>
        <p:spPr>
          <a:xfrm>
            <a:off x="564704" y="1275606"/>
            <a:ext cx="3036094" cy="2093119"/>
          </a:xfrm>
          <a:prstGeom prst="rect">
            <a:avLst/>
          </a:prstGeom>
          <a:noFill/>
          <a:ln>
            <a:noFill/>
          </a:ln>
        </p:spPr>
      </p:pic>
      <p:pic>
        <p:nvPicPr>
          <p:cNvPr id="311" name="Google Shape;311;p44"/>
          <p:cNvPicPr preferRelativeResize="0"/>
          <p:nvPr/>
        </p:nvPicPr>
        <p:blipFill rotWithShape="1">
          <a:blip r:embed="rId4">
            <a:alphaModFix/>
          </a:blip>
          <a:srcRect b="0" l="0" r="0" t="0"/>
          <a:stretch/>
        </p:blipFill>
        <p:spPr>
          <a:xfrm>
            <a:off x="5304606" y="1275606"/>
            <a:ext cx="3043237" cy="2078831"/>
          </a:xfrm>
          <a:prstGeom prst="rect">
            <a:avLst/>
          </a:prstGeom>
          <a:noFill/>
          <a:ln>
            <a:noFill/>
          </a:ln>
        </p:spPr>
      </p:pic>
      <p:sp>
        <p:nvSpPr>
          <p:cNvPr id="312" name="Google Shape;312;p44"/>
          <p:cNvSpPr/>
          <p:nvPr/>
        </p:nvSpPr>
        <p:spPr>
          <a:xfrm>
            <a:off x="1907704" y="978406"/>
            <a:ext cx="6849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8D253C"/>
                </a:solidFill>
                <a:latin typeface="Arial"/>
                <a:ea typeface="Arial"/>
                <a:cs typeface="Arial"/>
                <a:sym typeface="Arial"/>
              </a:rPr>
              <a:t>CNN</a:t>
            </a:r>
            <a:endParaRPr sz="1800">
              <a:solidFill>
                <a:schemeClr val="dk1"/>
              </a:solidFill>
              <a:latin typeface="Arial"/>
              <a:ea typeface="Arial"/>
              <a:cs typeface="Arial"/>
              <a:sym typeface="Arial"/>
            </a:endParaRPr>
          </a:p>
        </p:txBody>
      </p:sp>
      <p:sp>
        <p:nvSpPr>
          <p:cNvPr id="313" name="Google Shape;313;p44"/>
          <p:cNvSpPr/>
          <p:nvPr/>
        </p:nvSpPr>
        <p:spPr>
          <a:xfrm>
            <a:off x="6508085" y="983543"/>
            <a:ext cx="800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8D253C"/>
                </a:solidFill>
                <a:latin typeface="Arial"/>
                <a:ea typeface="Arial"/>
                <a:cs typeface="Arial"/>
                <a:sym typeface="Arial"/>
              </a:rPr>
              <a:t>LSTM</a:t>
            </a:r>
            <a:endParaRPr sz="1800">
              <a:solidFill>
                <a:schemeClr val="dk1"/>
              </a:solidFill>
              <a:latin typeface="Arial"/>
              <a:ea typeface="Arial"/>
              <a:cs typeface="Arial"/>
              <a:sym typeface="Arial"/>
            </a:endParaRPr>
          </a:p>
        </p:txBody>
      </p:sp>
      <p:sp>
        <p:nvSpPr>
          <p:cNvPr id="314" name="Google Shape;314;p44"/>
          <p:cNvSpPr/>
          <p:nvPr/>
        </p:nvSpPr>
        <p:spPr>
          <a:xfrm>
            <a:off x="215842" y="3522951"/>
            <a:ext cx="8316600" cy="8310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70C0"/>
              </a:buClr>
              <a:buSzPts val="2200"/>
              <a:buFont typeface="Arial"/>
              <a:buChar char="•"/>
            </a:pPr>
            <a:r>
              <a:rPr lang="en" sz="2200">
                <a:solidFill>
                  <a:srgbClr val="0070C0"/>
                </a:solidFill>
                <a:latin typeface="Arial"/>
                <a:ea typeface="Arial"/>
                <a:cs typeface="Arial"/>
                <a:sym typeface="Arial"/>
              </a:rPr>
              <a:t>Average accuracy of our CNN and LSTM architectures on each gesture</a:t>
            </a:r>
            <a:endParaRPr/>
          </a:p>
          <a:p>
            <a:pPr indent="-285750" lvl="0" marL="285750" marR="0" rtl="0" algn="l">
              <a:spcBef>
                <a:spcPts val="0"/>
              </a:spcBef>
              <a:spcAft>
                <a:spcPts val="0"/>
              </a:spcAft>
              <a:buClr>
                <a:srgbClr val="0070C0"/>
              </a:buClr>
              <a:buSzPts val="2200"/>
              <a:buFont typeface="Arial"/>
              <a:buChar char="•"/>
            </a:pPr>
            <a:r>
              <a:rPr lang="en" sz="2200">
                <a:solidFill>
                  <a:srgbClr val="0070C0"/>
                </a:solidFill>
                <a:latin typeface="Arial"/>
                <a:ea typeface="Arial"/>
                <a:cs typeface="Arial"/>
                <a:sym typeface="Arial"/>
              </a:rPr>
              <a:t>Evaluation is done using leave one subject out (LOSO) method</a:t>
            </a:r>
            <a:endParaRPr/>
          </a:p>
        </p:txBody>
      </p:sp>
      <p:sp>
        <p:nvSpPr>
          <p:cNvPr id="315" name="Google Shape;315;p44"/>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5"/>
          <p:cNvSpPr txBox="1"/>
          <p:nvPr>
            <p:ph type="title"/>
          </p:nvPr>
        </p:nvSpPr>
        <p:spPr>
          <a:xfrm>
            <a:off x="215842" y="202332"/>
            <a:ext cx="8316600" cy="53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Current Results – Rough Path Descriptors</a:t>
            </a:r>
            <a:endParaRPr>
              <a:solidFill>
                <a:srgbClr val="8D253C"/>
              </a:solidFill>
            </a:endParaRPr>
          </a:p>
        </p:txBody>
      </p:sp>
      <p:sp>
        <p:nvSpPr>
          <p:cNvPr id="321" name="Google Shape;321;p45"/>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322" name="Google Shape;322;p45"/>
          <p:cNvPicPr preferRelativeResize="0"/>
          <p:nvPr/>
        </p:nvPicPr>
        <p:blipFill rotWithShape="1">
          <a:blip r:embed="rId3">
            <a:alphaModFix/>
          </a:blip>
          <a:srcRect b="0" l="0" r="0" t="0"/>
          <a:stretch/>
        </p:blipFill>
        <p:spPr>
          <a:xfrm>
            <a:off x="2013248" y="1925767"/>
            <a:ext cx="4860539" cy="2740306"/>
          </a:xfrm>
          <a:prstGeom prst="rect">
            <a:avLst/>
          </a:prstGeom>
          <a:noFill/>
          <a:ln>
            <a:noFill/>
          </a:ln>
        </p:spPr>
      </p:pic>
      <p:sp>
        <p:nvSpPr>
          <p:cNvPr id="323" name="Google Shape;323;p45"/>
          <p:cNvSpPr/>
          <p:nvPr/>
        </p:nvSpPr>
        <p:spPr>
          <a:xfrm>
            <a:off x="215842" y="1005576"/>
            <a:ext cx="8316600" cy="8310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70C0"/>
              </a:buClr>
              <a:buSzPts val="2200"/>
              <a:buFont typeface="Arial"/>
              <a:buChar char="•"/>
            </a:pPr>
            <a:r>
              <a:rPr lang="en" sz="2200">
                <a:solidFill>
                  <a:srgbClr val="0070C0"/>
                </a:solidFill>
                <a:latin typeface="Arial"/>
                <a:ea typeface="Arial"/>
                <a:cs typeface="Arial"/>
                <a:sym typeface="Arial"/>
              </a:rPr>
              <a:t>Using rough path descriptors</a:t>
            </a:r>
            <a:endParaRPr/>
          </a:p>
          <a:p>
            <a:pPr indent="-285750" lvl="0" marL="285750" marR="0" rtl="0" algn="l">
              <a:spcBef>
                <a:spcPts val="0"/>
              </a:spcBef>
              <a:spcAft>
                <a:spcPts val="0"/>
              </a:spcAft>
              <a:buClr>
                <a:srgbClr val="0070C0"/>
              </a:buClr>
              <a:buSzPts val="2200"/>
              <a:buFont typeface="Arial"/>
              <a:buChar char="•"/>
            </a:pPr>
            <a:r>
              <a:rPr lang="en" sz="2200">
                <a:solidFill>
                  <a:srgbClr val="0070C0"/>
                </a:solidFill>
                <a:latin typeface="Arial"/>
                <a:ea typeface="Arial"/>
                <a:cs typeface="Arial"/>
                <a:sym typeface="Arial"/>
              </a:rPr>
              <a:t>Performance of a collection of classifiers using the LOSO method</a:t>
            </a:r>
            <a:endParaRPr/>
          </a:p>
        </p:txBody>
      </p:sp>
      <p:sp>
        <p:nvSpPr>
          <p:cNvPr id="324" name="Google Shape;324;p45"/>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Collaboration with:</a:t>
            </a:r>
            <a:endParaRPr>
              <a:solidFill>
                <a:srgbClr val="8D253C"/>
              </a:solidFill>
            </a:endParaRPr>
          </a:p>
        </p:txBody>
      </p:sp>
      <p:sp>
        <p:nvSpPr>
          <p:cNvPr id="170" name="Google Shape;170;p28"/>
          <p:cNvSpPr txBox="1"/>
          <p:nvPr>
            <p:ph idx="1" type="body"/>
          </p:nvPr>
        </p:nvSpPr>
        <p:spPr>
          <a:xfrm>
            <a:off x="251520" y="843558"/>
            <a:ext cx="8316600" cy="307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
                <a:solidFill>
                  <a:srgbClr val="0070C0"/>
                </a:solidFill>
              </a:rPr>
              <a:t>Crina Grosan</a:t>
            </a:r>
            <a:r>
              <a:rPr lang="en">
                <a:solidFill>
                  <a:srgbClr val="0070C0"/>
                </a:solidFill>
              </a:rPr>
              <a:t>, Senior lecturer and project leader at Brunel University – London</a:t>
            </a:r>
            <a:endParaRPr/>
          </a:p>
          <a:p>
            <a:pPr indent="0" lvl="0" marL="0" rtl="0" algn="l">
              <a:lnSpc>
                <a:spcPct val="90000"/>
              </a:lnSpc>
              <a:spcBef>
                <a:spcPts val="1200"/>
              </a:spcBef>
              <a:spcAft>
                <a:spcPts val="0"/>
              </a:spcAft>
              <a:buSzPts val="2400"/>
              <a:buNone/>
            </a:pPr>
            <a:r>
              <a:rPr b="1" lang="en">
                <a:solidFill>
                  <a:srgbClr val="0070C0"/>
                </a:solidFill>
              </a:rPr>
              <a:t>Alina Miron</a:t>
            </a:r>
            <a:r>
              <a:rPr lang="en">
                <a:solidFill>
                  <a:srgbClr val="0070C0"/>
                </a:solidFill>
              </a:rPr>
              <a:t>, Lecturer at Brunel University – London</a:t>
            </a:r>
            <a:endParaRPr/>
          </a:p>
          <a:p>
            <a:pPr indent="0" lvl="0" marL="0" rtl="0" algn="l">
              <a:lnSpc>
                <a:spcPct val="90000"/>
              </a:lnSpc>
              <a:spcBef>
                <a:spcPts val="1200"/>
              </a:spcBef>
              <a:spcAft>
                <a:spcPts val="0"/>
              </a:spcAft>
              <a:buSzPts val="2400"/>
              <a:buNone/>
            </a:pPr>
            <a:r>
              <a:t/>
            </a:r>
            <a:endParaRPr>
              <a:solidFill>
                <a:srgbClr val="0070C0"/>
              </a:solidFill>
            </a:endParaRPr>
          </a:p>
          <a:p>
            <a:pPr indent="0" lvl="0" marL="0" rtl="0" algn="l">
              <a:lnSpc>
                <a:spcPct val="90000"/>
              </a:lnSpc>
              <a:spcBef>
                <a:spcPts val="1200"/>
              </a:spcBef>
              <a:spcAft>
                <a:spcPts val="0"/>
              </a:spcAft>
              <a:buSzPts val="2400"/>
              <a:buNone/>
            </a:pPr>
            <a:r>
              <a:t/>
            </a:r>
            <a:endParaRPr>
              <a:solidFill>
                <a:srgbClr val="0070C0"/>
              </a:solidFill>
            </a:endParaRPr>
          </a:p>
          <a:p>
            <a:pPr indent="0" lvl="0" marL="0" rtl="0" algn="l">
              <a:lnSpc>
                <a:spcPct val="90000"/>
              </a:lnSpc>
              <a:spcBef>
                <a:spcPts val="1200"/>
              </a:spcBef>
              <a:spcAft>
                <a:spcPts val="0"/>
              </a:spcAft>
              <a:buSzPts val="2400"/>
              <a:buNone/>
            </a:pPr>
            <a:r>
              <a:t/>
            </a:r>
            <a:endParaRPr>
              <a:solidFill>
                <a:srgbClr val="0070C0"/>
              </a:solidFill>
            </a:endParaRPr>
          </a:p>
          <a:p>
            <a:pPr indent="0" lvl="0" marL="0" rtl="0" algn="l">
              <a:lnSpc>
                <a:spcPct val="90000"/>
              </a:lnSpc>
              <a:spcBef>
                <a:spcPts val="1200"/>
              </a:spcBef>
              <a:spcAft>
                <a:spcPts val="0"/>
              </a:spcAft>
              <a:buSzPts val="2400"/>
              <a:buNone/>
            </a:pPr>
            <a:r>
              <a:rPr lang="en">
                <a:solidFill>
                  <a:srgbClr val="0070C0"/>
                </a:solidFill>
              </a:rPr>
              <a:t>The 14th International Workshop on Spatial and Spatio-Temporal Data Mining - International Conference on Data Mining 2019</a:t>
            </a:r>
            <a:endParaRPr>
              <a:solidFill>
                <a:srgbClr val="0070C0"/>
              </a:solidFill>
            </a:endParaRPr>
          </a:p>
        </p:txBody>
      </p:sp>
      <p:sp>
        <p:nvSpPr>
          <p:cNvPr id="171" name="Google Shape;171;p28"/>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8"/>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6"/>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Challenges</a:t>
            </a:r>
            <a:endParaRPr>
              <a:solidFill>
                <a:srgbClr val="8D253C"/>
              </a:solidFill>
            </a:endParaRPr>
          </a:p>
        </p:txBody>
      </p:sp>
      <p:sp>
        <p:nvSpPr>
          <p:cNvPr id="330" name="Google Shape;330;p46"/>
          <p:cNvSpPr txBox="1"/>
          <p:nvPr>
            <p:ph idx="1" type="body"/>
          </p:nvPr>
        </p:nvSpPr>
        <p:spPr>
          <a:xfrm>
            <a:off x="251520" y="843558"/>
            <a:ext cx="8280900" cy="3888300"/>
          </a:xfrm>
          <a:prstGeom prst="rect">
            <a:avLst/>
          </a:prstGeom>
          <a:noFill/>
          <a:ln>
            <a:noFill/>
          </a:ln>
        </p:spPr>
        <p:txBody>
          <a:bodyPr anchorCtr="0" anchor="t" bIns="45700" lIns="91425" spcFirstLastPara="1" rIns="91425" wrap="square" tIns="45700">
            <a:noAutofit/>
          </a:bodyPr>
          <a:lstStyle/>
          <a:p>
            <a:pPr indent="-323850" lvl="0" marL="342900" rtl="0" algn="l">
              <a:spcBef>
                <a:spcPts val="0"/>
              </a:spcBef>
              <a:spcAft>
                <a:spcPts val="0"/>
              </a:spcAft>
              <a:buSzPts val="2100"/>
              <a:buFont typeface="Arial"/>
              <a:buChar char="•"/>
            </a:pPr>
            <a:r>
              <a:rPr lang="en" sz="2100">
                <a:solidFill>
                  <a:srgbClr val="0070C0"/>
                </a:solidFill>
              </a:rPr>
              <a:t>Currently rough path descriptors followed by kNN classifier yields the best average results</a:t>
            </a:r>
            <a:endParaRPr sz="2100"/>
          </a:p>
          <a:p>
            <a:pPr indent="-330200" lvl="1" marL="800100" rtl="0" algn="l">
              <a:spcBef>
                <a:spcPts val="1200"/>
              </a:spcBef>
              <a:spcAft>
                <a:spcPts val="0"/>
              </a:spcAft>
              <a:buSzPts val="1800"/>
              <a:buFont typeface="Arial"/>
              <a:buChar char="•"/>
            </a:pPr>
            <a:r>
              <a:rPr lang="en" sz="1800">
                <a:solidFill>
                  <a:srgbClr val="0070C0"/>
                </a:solidFill>
              </a:rPr>
              <a:t>Extracting rough path descriptors is slow</a:t>
            </a:r>
            <a:endParaRPr sz="1800">
              <a:solidFill>
                <a:srgbClr val="0070C0"/>
              </a:solidFill>
            </a:endParaRPr>
          </a:p>
          <a:p>
            <a:pPr indent="-323850" lvl="0" marL="342900" rtl="0" algn="l">
              <a:spcBef>
                <a:spcPts val="1200"/>
              </a:spcBef>
              <a:spcAft>
                <a:spcPts val="0"/>
              </a:spcAft>
              <a:buSzPts val="2100"/>
              <a:buFont typeface="Arial"/>
              <a:buChar char="•"/>
            </a:pPr>
            <a:r>
              <a:rPr lang="en" sz="2100">
                <a:solidFill>
                  <a:srgbClr val="0070C0"/>
                </a:solidFill>
              </a:rPr>
              <a:t>Cross-subject evaluation is challenging but this ensures that the trained model can generalize to new subjects</a:t>
            </a:r>
            <a:endParaRPr sz="2100"/>
          </a:p>
          <a:p>
            <a:pPr indent="-323850" lvl="0" marL="342900" rtl="0" algn="l">
              <a:spcBef>
                <a:spcPts val="1200"/>
              </a:spcBef>
              <a:spcAft>
                <a:spcPts val="0"/>
              </a:spcAft>
              <a:buSzPts val="2100"/>
              <a:buFont typeface="Arial"/>
              <a:buChar char="•"/>
            </a:pPr>
            <a:r>
              <a:rPr lang="en" sz="2100">
                <a:solidFill>
                  <a:srgbClr val="0070C0"/>
                </a:solidFill>
              </a:rPr>
              <a:t>There is a great variability in how the gestures are executed </a:t>
            </a:r>
            <a:endParaRPr sz="2100">
              <a:solidFill>
                <a:srgbClr val="0070C0"/>
              </a:solidFill>
            </a:endParaRPr>
          </a:p>
          <a:p>
            <a:pPr indent="-323850" lvl="0" marL="342900" rtl="0" algn="l">
              <a:spcBef>
                <a:spcPts val="1200"/>
              </a:spcBef>
              <a:spcAft>
                <a:spcPts val="0"/>
              </a:spcAft>
              <a:buSzPts val="2100"/>
              <a:buFont typeface="Arial"/>
              <a:buChar char="•"/>
            </a:pPr>
            <a:r>
              <a:rPr lang="en" sz="2100">
                <a:solidFill>
                  <a:srgbClr val="0070C0"/>
                </a:solidFill>
              </a:rPr>
              <a:t>CNNs and LSTMs are data hungry so the size of the dataset is a disadvantage for them</a:t>
            </a:r>
            <a:endParaRPr sz="2100"/>
          </a:p>
          <a:p>
            <a:pPr indent="-330200" lvl="1" marL="800100" rtl="0" algn="l">
              <a:spcBef>
                <a:spcPts val="1200"/>
              </a:spcBef>
              <a:spcAft>
                <a:spcPts val="0"/>
              </a:spcAft>
              <a:buSzPts val="1800"/>
              <a:buFont typeface="Arial"/>
              <a:buChar char="•"/>
            </a:pPr>
            <a:r>
              <a:rPr lang="en" sz="1800">
                <a:solidFill>
                  <a:srgbClr val="0070C0"/>
                </a:solidFill>
              </a:rPr>
              <a:t>Their average accuracy on this data is very similar</a:t>
            </a:r>
            <a:endParaRPr sz="1800"/>
          </a:p>
        </p:txBody>
      </p:sp>
      <p:sp>
        <p:nvSpPr>
          <p:cNvPr id="331" name="Google Shape;331;p46"/>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46"/>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Summary and Conclusions</a:t>
            </a:r>
            <a:endParaRPr>
              <a:solidFill>
                <a:srgbClr val="8D253C"/>
              </a:solidFill>
            </a:endParaRPr>
          </a:p>
        </p:txBody>
      </p:sp>
      <p:sp>
        <p:nvSpPr>
          <p:cNvPr id="338" name="Google Shape;338;p47"/>
          <p:cNvSpPr txBox="1"/>
          <p:nvPr>
            <p:ph idx="1" type="body"/>
          </p:nvPr>
        </p:nvSpPr>
        <p:spPr>
          <a:xfrm>
            <a:off x="251520" y="843558"/>
            <a:ext cx="82809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Experiments performed on the Perkeso data</a:t>
            </a:r>
            <a:endParaRPr>
              <a:solidFill>
                <a:srgbClr val="0070C0"/>
              </a:solidFill>
            </a:endParaRPr>
          </a:p>
          <a:p>
            <a:pPr indent="-342900" lvl="0" marL="342900" rtl="0" algn="l">
              <a:spcBef>
                <a:spcPts val="1200"/>
              </a:spcBef>
              <a:spcAft>
                <a:spcPts val="0"/>
              </a:spcAft>
              <a:buSzPts val="2400"/>
              <a:buFont typeface="Arial"/>
              <a:buChar char="•"/>
            </a:pPr>
            <a:r>
              <a:rPr lang="en">
                <a:solidFill>
                  <a:srgbClr val="0070C0"/>
                </a:solidFill>
              </a:rPr>
              <a:t>Evaluation on subjects not used for training the models (cross-subject evaluation)</a:t>
            </a:r>
            <a:endParaRPr/>
          </a:p>
          <a:p>
            <a:pPr indent="-342900" lvl="0" marL="342900" rtl="0" algn="l">
              <a:spcBef>
                <a:spcPts val="1200"/>
              </a:spcBef>
              <a:spcAft>
                <a:spcPts val="0"/>
              </a:spcAft>
              <a:buSzPts val="2400"/>
              <a:buFont typeface="Arial"/>
              <a:buChar char="•"/>
            </a:pPr>
            <a:r>
              <a:rPr lang="en">
                <a:solidFill>
                  <a:srgbClr val="0070C0"/>
                </a:solidFill>
              </a:rPr>
              <a:t>Currently best is </a:t>
            </a:r>
            <a:r>
              <a:rPr b="1" lang="en">
                <a:solidFill>
                  <a:srgbClr val="0070C0"/>
                </a:solidFill>
              </a:rPr>
              <a:t>RPT </a:t>
            </a:r>
            <a:r>
              <a:rPr lang="en">
                <a:solidFill>
                  <a:srgbClr val="0070C0"/>
                </a:solidFill>
              </a:rPr>
              <a:t>with kNN algorithm</a:t>
            </a:r>
            <a:endParaRPr>
              <a:solidFill>
                <a:srgbClr val="0070C0"/>
              </a:solidFill>
            </a:endParaRPr>
          </a:p>
          <a:p>
            <a:pPr indent="-342900" lvl="1" marL="800100" rtl="0" algn="l">
              <a:spcBef>
                <a:spcPts val="1200"/>
              </a:spcBef>
              <a:spcAft>
                <a:spcPts val="0"/>
              </a:spcAft>
              <a:buSzPts val="2000"/>
              <a:buFont typeface="Arial"/>
              <a:buChar char="•"/>
            </a:pPr>
            <a:r>
              <a:rPr lang="en">
                <a:solidFill>
                  <a:srgbClr val="0070C0"/>
                </a:solidFill>
              </a:rPr>
              <a:t>Average accuracy is </a:t>
            </a:r>
            <a:r>
              <a:rPr lang="en">
                <a:solidFill>
                  <a:srgbClr val="FF0000"/>
                </a:solidFill>
              </a:rPr>
              <a:t>&gt; 95%</a:t>
            </a:r>
            <a:endParaRPr>
              <a:solidFill>
                <a:srgbClr val="FF0000"/>
              </a:solidFill>
            </a:endParaRPr>
          </a:p>
          <a:p>
            <a:pPr indent="-342900" lvl="0" marL="342900" rtl="0" algn="l">
              <a:spcBef>
                <a:spcPts val="1200"/>
              </a:spcBef>
              <a:spcAft>
                <a:spcPts val="0"/>
              </a:spcAft>
              <a:buSzPts val="2400"/>
              <a:buFont typeface="Arial"/>
              <a:buChar char="•"/>
            </a:pPr>
            <a:r>
              <a:rPr lang="en">
                <a:solidFill>
                  <a:srgbClr val="0070C0"/>
                </a:solidFill>
              </a:rPr>
              <a:t>General performance of our CNN and LSTM is similar </a:t>
            </a:r>
            <a:endParaRPr/>
          </a:p>
          <a:p>
            <a:pPr indent="-342900" lvl="0" marL="342900" rtl="0" algn="l">
              <a:spcBef>
                <a:spcPts val="1200"/>
              </a:spcBef>
              <a:spcAft>
                <a:spcPts val="0"/>
              </a:spcAft>
              <a:buSzPts val="2400"/>
              <a:buFont typeface="Arial"/>
              <a:buChar char="•"/>
            </a:pPr>
            <a:r>
              <a:rPr lang="en">
                <a:solidFill>
                  <a:srgbClr val="0070C0"/>
                </a:solidFill>
              </a:rPr>
              <a:t>We are working on </a:t>
            </a:r>
            <a:r>
              <a:rPr b="1" lang="en">
                <a:solidFill>
                  <a:srgbClr val="0070C0"/>
                </a:solidFill>
              </a:rPr>
              <a:t>improving</a:t>
            </a:r>
            <a:r>
              <a:rPr lang="en">
                <a:solidFill>
                  <a:srgbClr val="0070C0"/>
                </a:solidFill>
              </a:rPr>
              <a:t> this even further</a:t>
            </a:r>
            <a:endParaRPr>
              <a:solidFill>
                <a:srgbClr val="0070C0"/>
              </a:solidFill>
            </a:endParaRPr>
          </a:p>
          <a:p>
            <a:pPr indent="-342900" lvl="0" marL="342900" rtl="0" algn="l">
              <a:spcBef>
                <a:spcPts val="1200"/>
              </a:spcBef>
              <a:spcAft>
                <a:spcPts val="0"/>
              </a:spcAft>
              <a:buClr>
                <a:srgbClr val="0070C0"/>
              </a:buClr>
              <a:buSzPts val="2400"/>
              <a:buChar char="•"/>
            </a:pPr>
            <a:r>
              <a:rPr lang="en">
                <a:solidFill>
                  <a:srgbClr val="0070C0"/>
                </a:solidFill>
              </a:rPr>
              <a:t>Code available at: </a:t>
            </a:r>
            <a:r>
              <a:rPr lang="en" sz="1900" u="sng">
                <a:solidFill>
                  <a:srgbClr val="0070C0"/>
                </a:solidFill>
                <a:hlinkClick r:id="rId3"/>
              </a:rPr>
              <a:t>https://github.com/nsadawi/gesture-correctness</a:t>
            </a:r>
            <a:endParaRPr sz="1900">
              <a:solidFill>
                <a:srgbClr val="0070C0"/>
              </a:solidFill>
            </a:endParaRPr>
          </a:p>
        </p:txBody>
      </p:sp>
      <p:sp>
        <p:nvSpPr>
          <p:cNvPr id="339" name="Google Shape;339;p47"/>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47"/>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id="345" name="Google Shape;345;p48"/>
          <p:cNvPicPr preferRelativeResize="0"/>
          <p:nvPr/>
        </p:nvPicPr>
        <p:blipFill rotWithShape="1">
          <a:blip r:embed="rId3">
            <a:alphaModFix/>
          </a:blip>
          <a:srcRect b="0" l="0" r="0" t="0"/>
          <a:stretch/>
        </p:blipFill>
        <p:spPr>
          <a:xfrm>
            <a:off x="1457325" y="1040799"/>
            <a:ext cx="6255150" cy="312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Contents</a:t>
            </a:r>
            <a:endParaRPr>
              <a:solidFill>
                <a:srgbClr val="8D253C"/>
              </a:solidFill>
            </a:endParaRPr>
          </a:p>
        </p:txBody>
      </p:sp>
      <p:sp>
        <p:nvSpPr>
          <p:cNvPr id="179" name="Google Shape;179;p29"/>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04800" lvl="0" marL="342900" rtl="0" algn="l">
              <a:spcBef>
                <a:spcPts val="0"/>
              </a:spcBef>
              <a:spcAft>
                <a:spcPts val="0"/>
              </a:spcAft>
              <a:buClr>
                <a:srgbClr val="0070C0"/>
              </a:buClr>
              <a:buSzPts val="1800"/>
              <a:buFont typeface="Arial"/>
              <a:buChar char="•"/>
            </a:pPr>
            <a:r>
              <a:rPr lang="en" sz="1800">
                <a:solidFill>
                  <a:srgbClr val="0070C0"/>
                </a:solidFill>
              </a:rPr>
              <a:t>Introduction</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The Problem</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The Data (also Data Visualisation and Augmentation)</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Method 1: Convolutional Neural Network (CNN)</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Method 2: Long Short-Term Memory network (LSTM)</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Method 3: Rough Path Theory (RPT) Signatures as features</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Experimental Results</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Challenges</a:t>
            </a:r>
            <a:endParaRPr sz="1800">
              <a:solidFill>
                <a:srgbClr val="0070C0"/>
              </a:solidFill>
            </a:endParaRPr>
          </a:p>
          <a:p>
            <a:pPr indent="-304800" lvl="0" marL="342900" rtl="0" algn="l">
              <a:spcBef>
                <a:spcPts val="1200"/>
              </a:spcBef>
              <a:spcAft>
                <a:spcPts val="0"/>
              </a:spcAft>
              <a:buClr>
                <a:srgbClr val="0070C0"/>
              </a:buClr>
              <a:buSzPts val="1800"/>
              <a:buFont typeface="Arial"/>
              <a:buChar char="•"/>
            </a:pPr>
            <a:r>
              <a:rPr lang="en" sz="1800">
                <a:solidFill>
                  <a:srgbClr val="0070C0"/>
                </a:solidFill>
              </a:rPr>
              <a:t>Summary and Conclusions</a:t>
            </a:r>
            <a:endParaRPr sz="1800">
              <a:solidFill>
                <a:srgbClr val="0070C0"/>
              </a:solidFill>
            </a:endParaRPr>
          </a:p>
        </p:txBody>
      </p:sp>
      <p:sp>
        <p:nvSpPr>
          <p:cNvPr id="180" name="Google Shape;180;p29"/>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29"/>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Introduction</a:t>
            </a:r>
            <a:endParaRPr>
              <a:solidFill>
                <a:srgbClr val="8D253C"/>
              </a:solidFill>
            </a:endParaRPr>
          </a:p>
        </p:txBody>
      </p:sp>
      <p:sp>
        <p:nvSpPr>
          <p:cNvPr id="187" name="Google Shape;187;p30"/>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23850" lvl="0" marL="342900" rtl="0" algn="l">
              <a:spcBef>
                <a:spcPts val="0"/>
              </a:spcBef>
              <a:spcAft>
                <a:spcPts val="0"/>
              </a:spcAft>
              <a:buSzPts val="2100"/>
              <a:buFont typeface="Arial"/>
              <a:buChar char="•"/>
            </a:pPr>
            <a:r>
              <a:rPr lang="en" sz="2100">
                <a:solidFill>
                  <a:srgbClr val="0070C0"/>
                </a:solidFill>
              </a:rPr>
              <a:t>Human movement (or gesture) recognition is a classical computer vision problem which deals with identifying a certain movement from a set of available movements</a:t>
            </a:r>
            <a:endParaRPr sz="2100"/>
          </a:p>
          <a:p>
            <a:pPr indent="-323850" lvl="0" marL="342900" rtl="0" algn="l">
              <a:spcBef>
                <a:spcPts val="1200"/>
              </a:spcBef>
              <a:spcAft>
                <a:spcPts val="0"/>
              </a:spcAft>
              <a:buSzPts val="2100"/>
              <a:buFont typeface="Arial"/>
              <a:buChar char="•"/>
            </a:pPr>
            <a:r>
              <a:rPr lang="en" sz="2100">
                <a:solidFill>
                  <a:srgbClr val="0070C0"/>
                </a:solidFill>
              </a:rPr>
              <a:t>The problem can be addressed using either colour or depth images, or simplified by taking the angles (represented in degrees) between different body segments or the 3D positions (represented in millimetres) of various body joints</a:t>
            </a:r>
            <a:endParaRPr sz="2100"/>
          </a:p>
          <a:p>
            <a:pPr indent="-323850" lvl="0" marL="342900" rtl="0" algn="l">
              <a:spcBef>
                <a:spcPts val="1200"/>
              </a:spcBef>
              <a:spcAft>
                <a:spcPts val="0"/>
              </a:spcAft>
              <a:buSzPts val="2100"/>
              <a:buFont typeface="Arial"/>
              <a:buChar char="•"/>
            </a:pPr>
            <a:r>
              <a:rPr lang="en" sz="2100">
                <a:solidFill>
                  <a:srgbClr val="0070C0"/>
                </a:solidFill>
              </a:rPr>
              <a:t>A human action usually lasts from several seconds to a few minutes</a:t>
            </a:r>
            <a:endParaRPr sz="2100"/>
          </a:p>
          <a:p>
            <a:pPr indent="-323850" lvl="0" marL="342900" rtl="0" algn="l">
              <a:spcBef>
                <a:spcPts val="1200"/>
              </a:spcBef>
              <a:spcAft>
                <a:spcPts val="0"/>
              </a:spcAft>
              <a:buSzPts val="2100"/>
              <a:buFont typeface="Arial"/>
              <a:buChar char="•"/>
            </a:pPr>
            <a:r>
              <a:rPr lang="en" sz="2100">
                <a:solidFill>
                  <a:srgbClr val="0070C0"/>
                </a:solidFill>
              </a:rPr>
              <a:t>Data is spatio-temporal (a sequence of frames or images in time)</a:t>
            </a:r>
            <a:endParaRPr sz="2100">
              <a:solidFill>
                <a:srgbClr val="0070C0"/>
              </a:solidFill>
            </a:endParaRPr>
          </a:p>
        </p:txBody>
      </p:sp>
      <p:sp>
        <p:nvSpPr>
          <p:cNvPr id="188" name="Google Shape;188;p30"/>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89" name="Google Shape;189;p30"/>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The Problem</a:t>
            </a:r>
            <a:endParaRPr>
              <a:solidFill>
                <a:srgbClr val="8D253C"/>
              </a:solidFill>
            </a:endParaRPr>
          </a:p>
        </p:txBody>
      </p:sp>
      <p:sp>
        <p:nvSpPr>
          <p:cNvPr id="195" name="Google Shape;195;p31"/>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The main contribution of our research is that we do not focus on action or gesture recognition</a:t>
            </a:r>
            <a:endParaRPr/>
          </a:p>
          <a:p>
            <a:pPr indent="-342900" lvl="0" marL="342900" rtl="0" algn="l">
              <a:spcBef>
                <a:spcPts val="1200"/>
              </a:spcBef>
              <a:spcAft>
                <a:spcPts val="0"/>
              </a:spcAft>
              <a:buSzPts val="2400"/>
              <a:buFont typeface="Arial"/>
              <a:buChar char="•"/>
            </a:pPr>
            <a:r>
              <a:rPr lang="en">
                <a:solidFill>
                  <a:srgbClr val="0070C0"/>
                </a:solidFill>
              </a:rPr>
              <a:t>We expand the research to </a:t>
            </a:r>
            <a:r>
              <a:rPr b="1" lang="en">
                <a:solidFill>
                  <a:srgbClr val="0070C0"/>
                </a:solidFill>
              </a:rPr>
              <a:t>gesture correctness</a:t>
            </a:r>
            <a:endParaRPr/>
          </a:p>
          <a:p>
            <a:pPr indent="-342900" lvl="0" marL="342900" rtl="0" algn="l">
              <a:spcBef>
                <a:spcPts val="1200"/>
              </a:spcBef>
              <a:spcAft>
                <a:spcPts val="0"/>
              </a:spcAft>
              <a:buSzPts val="2400"/>
              <a:buFont typeface="Arial"/>
              <a:buChar char="•"/>
            </a:pPr>
            <a:r>
              <a:rPr lang="en">
                <a:solidFill>
                  <a:srgbClr val="0070C0"/>
                </a:solidFill>
              </a:rPr>
              <a:t>However, technically speaking, although a binary classification problem (determine whether an action is correctly executed or not), this problem is much more complex than just action recognition</a:t>
            </a:r>
            <a:endParaRPr/>
          </a:p>
          <a:p>
            <a:pPr indent="-342900" lvl="0" marL="342900" rtl="0" algn="l">
              <a:spcBef>
                <a:spcPts val="1200"/>
              </a:spcBef>
              <a:spcAft>
                <a:spcPts val="0"/>
              </a:spcAft>
              <a:buSzPts val="2400"/>
              <a:buFont typeface="Arial"/>
              <a:buChar char="•"/>
            </a:pPr>
            <a:r>
              <a:rPr lang="en">
                <a:solidFill>
                  <a:srgbClr val="0070C0"/>
                </a:solidFill>
              </a:rPr>
              <a:t>There is very limited work in the area of human action or movement correctness</a:t>
            </a:r>
            <a:endParaRPr/>
          </a:p>
        </p:txBody>
      </p:sp>
      <p:sp>
        <p:nvSpPr>
          <p:cNvPr id="196" name="Google Shape;196;p31"/>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31"/>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The Data</a:t>
            </a:r>
            <a:endParaRPr>
              <a:solidFill>
                <a:srgbClr val="8D253C"/>
              </a:solidFill>
            </a:endParaRPr>
          </a:p>
        </p:txBody>
      </p:sp>
      <p:sp>
        <p:nvSpPr>
          <p:cNvPr id="203" name="Google Shape;203;p32"/>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Human action/motion 3D skeleton data captured using motion sensor devices</a:t>
            </a:r>
            <a:endParaRPr/>
          </a:p>
          <a:p>
            <a:pPr indent="-342900" lvl="0" marL="342900" rtl="0" algn="l">
              <a:spcBef>
                <a:spcPts val="1200"/>
              </a:spcBef>
              <a:spcAft>
                <a:spcPts val="0"/>
              </a:spcAft>
              <a:buSzPts val="2400"/>
              <a:buFont typeface="Arial"/>
              <a:buChar char="•"/>
            </a:pPr>
            <a:r>
              <a:rPr lang="en">
                <a:solidFill>
                  <a:srgbClr val="0070C0"/>
                </a:solidFill>
              </a:rPr>
              <a:t>Collected using Kinect sensor</a:t>
            </a:r>
            <a:endParaRPr/>
          </a:p>
          <a:p>
            <a:pPr indent="-342900" lvl="0" marL="342900" rtl="0" algn="l">
              <a:spcBef>
                <a:spcPts val="1200"/>
              </a:spcBef>
              <a:spcAft>
                <a:spcPts val="0"/>
              </a:spcAft>
              <a:buSzPts val="2400"/>
              <a:buFont typeface="Arial"/>
              <a:buChar char="•"/>
            </a:pPr>
            <a:r>
              <a:rPr lang="en">
                <a:solidFill>
                  <a:srgbClr val="0070C0"/>
                </a:solidFill>
              </a:rPr>
              <a:t>Contains angles and positions of several body joints</a:t>
            </a:r>
            <a:endParaRPr/>
          </a:p>
          <a:p>
            <a:pPr indent="-342900" lvl="0" marL="342900" rtl="0" algn="l">
              <a:spcBef>
                <a:spcPts val="1200"/>
              </a:spcBef>
              <a:spcAft>
                <a:spcPts val="0"/>
              </a:spcAft>
              <a:buSzPts val="2400"/>
              <a:buFont typeface="Arial"/>
              <a:buChar char="•"/>
            </a:pPr>
            <a:r>
              <a:rPr lang="en">
                <a:solidFill>
                  <a:srgbClr val="0070C0"/>
                </a:solidFill>
              </a:rPr>
              <a:t>Each joint is represented by three coordinates</a:t>
            </a:r>
            <a:endParaRPr/>
          </a:p>
          <a:p>
            <a:pPr indent="-342900" lvl="0" marL="342900" rtl="0" algn="l">
              <a:spcBef>
                <a:spcPts val="1200"/>
              </a:spcBef>
              <a:spcAft>
                <a:spcPts val="0"/>
              </a:spcAft>
              <a:buSzPts val="2400"/>
              <a:buFont typeface="Arial"/>
              <a:buChar char="•"/>
            </a:pPr>
            <a:r>
              <a:rPr lang="en">
                <a:solidFill>
                  <a:srgbClr val="0070C0"/>
                </a:solidFill>
              </a:rPr>
              <a:t>Data collected for several gestures (e.g. elbow flexion, shoulder abduction)</a:t>
            </a:r>
            <a:endParaRPr/>
          </a:p>
        </p:txBody>
      </p:sp>
      <p:sp>
        <p:nvSpPr>
          <p:cNvPr id="204" name="Google Shape;204;p32"/>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05" name="Google Shape;205;p32"/>
          <p:cNvPicPr preferRelativeResize="0"/>
          <p:nvPr/>
        </p:nvPicPr>
        <p:blipFill rotWithShape="1">
          <a:blip r:embed="rId3">
            <a:alphaModFix/>
          </a:blip>
          <a:srcRect b="0" l="0" r="0" t="0"/>
          <a:stretch/>
        </p:blipFill>
        <p:spPr>
          <a:xfrm>
            <a:off x="5718448" y="3686640"/>
            <a:ext cx="2009286" cy="1108256"/>
          </a:xfrm>
          <a:prstGeom prst="rect">
            <a:avLst/>
          </a:prstGeom>
          <a:noFill/>
          <a:ln>
            <a:noFill/>
          </a:ln>
        </p:spPr>
      </p:pic>
      <p:sp>
        <p:nvSpPr>
          <p:cNvPr id="206" name="Google Shape;206;p32"/>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215842" y="202332"/>
            <a:ext cx="8316600" cy="55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The Data</a:t>
            </a:r>
            <a:endParaRPr>
              <a:solidFill>
                <a:srgbClr val="8D253C"/>
              </a:solidFill>
            </a:endParaRPr>
          </a:p>
        </p:txBody>
      </p:sp>
      <p:sp>
        <p:nvSpPr>
          <p:cNvPr id="212" name="Google Shape;212;p33"/>
          <p:cNvSpPr txBox="1"/>
          <p:nvPr>
            <p:ph idx="1" type="body"/>
          </p:nvPr>
        </p:nvSpPr>
        <p:spPr>
          <a:xfrm>
            <a:off x="251520" y="843558"/>
            <a:ext cx="8316600" cy="3888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Collected as part of a collaborative project from Perkeso Tun Razak Rehabilitation Centre, Malacca, Malaysia</a:t>
            </a:r>
            <a:endParaRPr/>
          </a:p>
          <a:p>
            <a:pPr indent="-342900" lvl="0" marL="342900" rtl="0" algn="l">
              <a:spcBef>
                <a:spcPts val="1200"/>
              </a:spcBef>
              <a:spcAft>
                <a:spcPts val="0"/>
              </a:spcAft>
              <a:buSzPts val="2400"/>
              <a:buFont typeface="Arial"/>
              <a:buChar char="•"/>
            </a:pPr>
            <a:r>
              <a:rPr lang="en">
                <a:solidFill>
                  <a:srgbClr val="0070C0"/>
                </a:solidFill>
              </a:rPr>
              <a:t>17 patients and 14 healthy individuals performing nine types of gestures</a:t>
            </a:r>
            <a:endParaRPr/>
          </a:p>
          <a:p>
            <a:pPr indent="-342900" lvl="1" marL="800100" rtl="0" algn="l">
              <a:spcBef>
                <a:spcPts val="1200"/>
              </a:spcBef>
              <a:spcAft>
                <a:spcPts val="0"/>
              </a:spcAft>
              <a:buSzPts val="2000"/>
              <a:buFont typeface="Arial"/>
              <a:buChar char="•"/>
            </a:pPr>
            <a:r>
              <a:rPr lang="en">
                <a:solidFill>
                  <a:srgbClr val="0070C0"/>
                </a:solidFill>
              </a:rPr>
              <a:t>These are real patients and not actors</a:t>
            </a:r>
            <a:endParaRPr/>
          </a:p>
          <a:p>
            <a:pPr indent="-342900" lvl="0" marL="342900" rtl="0" algn="l">
              <a:spcBef>
                <a:spcPts val="1200"/>
              </a:spcBef>
              <a:spcAft>
                <a:spcPts val="0"/>
              </a:spcAft>
              <a:buSzPts val="2400"/>
              <a:buFont typeface="Arial"/>
              <a:buChar char="•"/>
            </a:pPr>
            <a:r>
              <a:rPr lang="en">
                <a:solidFill>
                  <a:srgbClr val="0070C0"/>
                </a:solidFill>
              </a:rPr>
              <a:t>In terms of correct/incorrect annotations, the gestures were independently annotated by two annotators</a:t>
            </a:r>
            <a:endParaRPr>
              <a:solidFill>
                <a:srgbClr val="0070C0"/>
              </a:solidFill>
            </a:endParaRPr>
          </a:p>
          <a:p>
            <a:pPr indent="-342900" lvl="0" marL="342900" rtl="0" algn="l">
              <a:spcBef>
                <a:spcPts val="1200"/>
              </a:spcBef>
              <a:spcAft>
                <a:spcPts val="0"/>
              </a:spcAft>
              <a:buSzPts val="2400"/>
              <a:buFont typeface="Arial"/>
              <a:buChar char="•"/>
            </a:pPr>
            <a:r>
              <a:rPr lang="en">
                <a:solidFill>
                  <a:srgbClr val="0070C0"/>
                </a:solidFill>
              </a:rPr>
              <a:t>It will be made freely available online soon</a:t>
            </a:r>
            <a:endParaRPr>
              <a:solidFill>
                <a:srgbClr val="0070C0"/>
              </a:solidFill>
            </a:endParaRPr>
          </a:p>
        </p:txBody>
      </p:sp>
      <p:sp>
        <p:nvSpPr>
          <p:cNvPr id="213" name="Google Shape;213;p33"/>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14" name="Google Shape;214;p33"/>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215842" y="202332"/>
            <a:ext cx="8316600" cy="479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Data Contents</a:t>
            </a:r>
            <a:endParaRPr>
              <a:solidFill>
                <a:srgbClr val="8D253C"/>
              </a:solidFill>
            </a:endParaRPr>
          </a:p>
        </p:txBody>
      </p:sp>
      <p:sp>
        <p:nvSpPr>
          <p:cNvPr id="220" name="Google Shape;220;p34"/>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34"/>
          <p:cNvPicPr preferRelativeResize="0"/>
          <p:nvPr/>
        </p:nvPicPr>
        <p:blipFill rotWithShape="1">
          <a:blip r:embed="rId3">
            <a:alphaModFix/>
          </a:blip>
          <a:srcRect b="0" l="0" r="0" t="0"/>
          <a:stretch/>
        </p:blipFill>
        <p:spPr>
          <a:xfrm>
            <a:off x="1097088" y="889371"/>
            <a:ext cx="5706534" cy="2762499"/>
          </a:xfrm>
          <a:prstGeom prst="rect">
            <a:avLst/>
          </a:prstGeom>
          <a:noFill/>
          <a:ln>
            <a:noFill/>
          </a:ln>
        </p:spPr>
      </p:pic>
      <p:sp>
        <p:nvSpPr>
          <p:cNvPr id="222" name="Google Shape;222;p34"/>
          <p:cNvSpPr txBox="1"/>
          <p:nvPr>
            <p:ph idx="1" type="body"/>
          </p:nvPr>
        </p:nvSpPr>
        <p:spPr>
          <a:xfrm>
            <a:off x="251520" y="3693300"/>
            <a:ext cx="8316600" cy="6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
                <a:solidFill>
                  <a:srgbClr val="0070C0"/>
                </a:solidFill>
              </a:rPr>
              <a:t>Each joint is represented by three coordinates (columns)</a:t>
            </a:r>
            <a:endParaRPr/>
          </a:p>
          <a:p>
            <a:pPr indent="-342900" lvl="0" marL="342900" rtl="0" algn="l">
              <a:spcBef>
                <a:spcPts val="1200"/>
              </a:spcBef>
              <a:spcAft>
                <a:spcPts val="0"/>
              </a:spcAft>
              <a:buSzPts val="2400"/>
              <a:buFont typeface="Arial"/>
              <a:buChar char="•"/>
            </a:pPr>
            <a:r>
              <a:rPr lang="en">
                <a:solidFill>
                  <a:srgbClr val="0070C0"/>
                </a:solidFill>
              </a:rPr>
              <a:t>This example contains positions of 25 joints</a:t>
            </a:r>
            <a:endParaRPr>
              <a:solidFill>
                <a:srgbClr val="0070C0"/>
              </a:solidFill>
            </a:endParaRPr>
          </a:p>
        </p:txBody>
      </p:sp>
      <p:sp>
        <p:nvSpPr>
          <p:cNvPr id="223" name="Google Shape;223;p34"/>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215842" y="202332"/>
            <a:ext cx="8316600" cy="85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D253C"/>
              </a:buClr>
              <a:buSzPts val="2800"/>
              <a:buFont typeface="Arial"/>
              <a:buNone/>
            </a:pPr>
            <a:r>
              <a:rPr lang="en">
                <a:solidFill>
                  <a:srgbClr val="8D253C"/>
                </a:solidFill>
              </a:rPr>
              <a:t>Data Visualisation</a:t>
            </a:r>
            <a:endParaRPr>
              <a:solidFill>
                <a:srgbClr val="8D253C"/>
              </a:solidFill>
            </a:endParaRPr>
          </a:p>
        </p:txBody>
      </p:sp>
      <p:sp>
        <p:nvSpPr>
          <p:cNvPr id="229" name="Google Shape;229;p35"/>
          <p:cNvSpPr txBox="1"/>
          <p:nvPr>
            <p:ph idx="12" type="sldNum"/>
          </p:nvPr>
        </p:nvSpPr>
        <p:spPr>
          <a:xfrm>
            <a:off x="6516216" y="4819724"/>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30" name="Google Shape;230;p35"/>
          <p:cNvSpPr/>
          <p:nvPr/>
        </p:nvSpPr>
        <p:spPr>
          <a:xfrm>
            <a:off x="467544" y="4409260"/>
            <a:ext cx="6318300" cy="27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800" u="sng">
                <a:solidFill>
                  <a:srgbClr val="4A86E8"/>
                </a:solidFill>
                <a:hlinkClick r:id="rId3"/>
              </a:rPr>
              <a:t>https://www.youtube.com/watch?v=RyObs6bdZYo</a:t>
            </a:r>
            <a:endParaRPr sz="1800">
              <a:solidFill>
                <a:srgbClr val="4A86E8"/>
              </a:solidFill>
            </a:endParaRPr>
          </a:p>
        </p:txBody>
      </p:sp>
      <p:pic>
        <p:nvPicPr>
          <p:cNvPr id="231" name="Google Shape;231;p35" title="Gesture Visualisation">
            <a:hlinkClick r:id="rId4"/>
          </p:cNvPr>
          <p:cNvPicPr preferRelativeResize="0"/>
          <p:nvPr/>
        </p:nvPicPr>
        <p:blipFill>
          <a:blip r:embed="rId5">
            <a:alphaModFix/>
          </a:blip>
          <a:stretch>
            <a:fillRect/>
          </a:stretch>
        </p:blipFill>
        <p:spPr>
          <a:xfrm>
            <a:off x="2352325" y="1167182"/>
            <a:ext cx="4059637" cy="3044728"/>
          </a:xfrm>
          <a:prstGeom prst="rect">
            <a:avLst/>
          </a:prstGeom>
          <a:noFill/>
          <a:ln>
            <a:noFill/>
          </a:ln>
        </p:spPr>
      </p:pic>
      <p:sp>
        <p:nvSpPr>
          <p:cNvPr id="232" name="Google Shape;232;p35"/>
          <p:cNvSpPr txBox="1"/>
          <p:nvPr>
            <p:ph idx="11" type="ftr"/>
          </p:nvPr>
        </p:nvSpPr>
        <p:spPr>
          <a:xfrm>
            <a:off x="2123725" y="4840000"/>
            <a:ext cx="61032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1100">
                <a:solidFill>
                  <a:srgbClr val="0070C0"/>
                </a:solidFill>
              </a:rPr>
              <a:t>Gesture Correctness Estimation with Deep Neural Networks and Rough Path Descriptors</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unel University">
  <a:themeElements>
    <a:clrScheme name="Custom 3">
      <a:dk1>
        <a:srgbClr val="000000"/>
      </a:dk1>
      <a:lt1>
        <a:srgbClr val="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